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5" r:id="rId3"/>
    <p:sldId id="28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4C6DD5-2AD7-4D15-9E4F-BEDDBD1FCADF}" v="16" dt="2021-05-23T14:53:41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Reijnen" userId="8578f02e1fc7e122" providerId="LiveId" clId="{D24C6DD5-2AD7-4D15-9E4F-BEDDBD1FCADF}"/>
    <pc:docChg chg="undo custSel addSld delSld modSld sldOrd">
      <pc:chgData name="Lucy Reijnen" userId="8578f02e1fc7e122" providerId="LiveId" clId="{D24C6DD5-2AD7-4D15-9E4F-BEDDBD1FCADF}" dt="2021-05-23T14:53:53.700" v="84" actId="21"/>
      <pc:docMkLst>
        <pc:docMk/>
      </pc:docMkLst>
      <pc:sldChg chg="addSp delSp modSp mod">
        <pc:chgData name="Lucy Reijnen" userId="8578f02e1fc7e122" providerId="LiveId" clId="{D24C6DD5-2AD7-4D15-9E4F-BEDDBD1FCADF}" dt="2021-05-23T14:50:54.044" v="76" actId="21"/>
        <pc:sldMkLst>
          <pc:docMk/>
          <pc:sldMk cId="4284452554" sldId="260"/>
        </pc:sldMkLst>
        <pc:picChg chg="add del mod">
          <ac:chgData name="Lucy Reijnen" userId="8578f02e1fc7e122" providerId="LiveId" clId="{D24C6DD5-2AD7-4D15-9E4F-BEDDBD1FCADF}" dt="2021-05-23T14:50:54.044" v="76" actId="21"/>
          <ac:picMkLst>
            <pc:docMk/>
            <pc:sldMk cId="4284452554" sldId="260"/>
            <ac:picMk id="4" creationId="{02AA88E3-6886-4956-87DF-F0C3D66682FB}"/>
          </ac:picMkLst>
        </pc:picChg>
      </pc:sldChg>
      <pc:sldChg chg="addSp delSp modSp mod">
        <pc:chgData name="Lucy Reijnen" userId="8578f02e1fc7e122" providerId="LiveId" clId="{D24C6DD5-2AD7-4D15-9E4F-BEDDBD1FCADF}" dt="2021-05-23T14:50:58.420" v="77" actId="21"/>
        <pc:sldMkLst>
          <pc:docMk/>
          <pc:sldMk cId="3703777880" sldId="262"/>
        </pc:sldMkLst>
        <pc:picChg chg="add del mod">
          <ac:chgData name="Lucy Reijnen" userId="8578f02e1fc7e122" providerId="LiveId" clId="{D24C6DD5-2AD7-4D15-9E4F-BEDDBD1FCADF}" dt="2021-05-23T14:40:26.025" v="35" actId="931"/>
          <ac:picMkLst>
            <pc:docMk/>
            <pc:sldMk cId="3703777880" sldId="262"/>
            <ac:picMk id="4" creationId="{2388D2AE-2D37-4DAA-9031-FA25F33AD370}"/>
          </ac:picMkLst>
        </pc:picChg>
        <pc:picChg chg="add del mod modCrop">
          <ac:chgData name="Lucy Reijnen" userId="8578f02e1fc7e122" providerId="LiveId" clId="{D24C6DD5-2AD7-4D15-9E4F-BEDDBD1FCADF}" dt="2021-05-23T14:50:58.420" v="77" actId="21"/>
          <ac:picMkLst>
            <pc:docMk/>
            <pc:sldMk cId="3703777880" sldId="262"/>
            <ac:picMk id="6" creationId="{979F9E25-D988-488A-89CC-4B1F9B4E0CA2}"/>
          </ac:picMkLst>
        </pc:picChg>
      </pc:sldChg>
      <pc:sldChg chg="addSp delSp modSp mod">
        <pc:chgData name="Lucy Reijnen" userId="8578f02e1fc7e122" providerId="LiveId" clId="{D24C6DD5-2AD7-4D15-9E4F-BEDDBD1FCADF}" dt="2021-05-23T14:51:02.685" v="78" actId="21"/>
        <pc:sldMkLst>
          <pc:docMk/>
          <pc:sldMk cId="4272677036" sldId="264"/>
        </pc:sldMkLst>
        <pc:picChg chg="add del mod">
          <ac:chgData name="Lucy Reijnen" userId="8578f02e1fc7e122" providerId="LiveId" clId="{D24C6DD5-2AD7-4D15-9E4F-BEDDBD1FCADF}" dt="2021-05-23T14:51:02.685" v="78" actId="21"/>
          <ac:picMkLst>
            <pc:docMk/>
            <pc:sldMk cId="4272677036" sldId="264"/>
            <ac:picMk id="4" creationId="{FD01E682-B8F2-4C32-8BD9-680EB9A833C2}"/>
          </ac:picMkLst>
        </pc:picChg>
      </pc:sldChg>
      <pc:sldChg chg="addSp delSp modSp mod">
        <pc:chgData name="Lucy Reijnen" userId="8578f02e1fc7e122" providerId="LiveId" clId="{D24C6DD5-2AD7-4D15-9E4F-BEDDBD1FCADF}" dt="2021-05-23T14:53:53.700" v="84" actId="21"/>
        <pc:sldMkLst>
          <pc:docMk/>
          <pc:sldMk cId="2766362415" sldId="282"/>
        </pc:sldMkLst>
        <pc:picChg chg="add del mod">
          <ac:chgData name="Lucy Reijnen" userId="8578f02e1fc7e122" providerId="LiveId" clId="{D24C6DD5-2AD7-4D15-9E4F-BEDDBD1FCADF}" dt="2021-05-23T14:53:53.700" v="84" actId="21"/>
          <ac:picMkLst>
            <pc:docMk/>
            <pc:sldMk cId="2766362415" sldId="282"/>
            <ac:picMk id="4" creationId="{701C63B5-E899-498B-B519-A5EDB26DEB1C}"/>
          </ac:picMkLst>
        </pc:picChg>
      </pc:sldChg>
      <pc:sldChg chg="modSp mod ord">
        <pc:chgData name="Lucy Reijnen" userId="8578f02e1fc7e122" providerId="LiveId" clId="{D24C6DD5-2AD7-4D15-9E4F-BEDDBD1FCADF}" dt="2021-05-23T14:36:14.404" v="24" actId="113"/>
        <pc:sldMkLst>
          <pc:docMk/>
          <pc:sldMk cId="1079990276" sldId="283"/>
        </pc:sldMkLst>
        <pc:spChg chg="mod">
          <ac:chgData name="Lucy Reijnen" userId="8578f02e1fc7e122" providerId="LiveId" clId="{D24C6DD5-2AD7-4D15-9E4F-BEDDBD1FCADF}" dt="2021-05-23T14:36:14.404" v="24" actId="113"/>
          <ac:spMkLst>
            <pc:docMk/>
            <pc:sldMk cId="1079990276" sldId="283"/>
            <ac:spMk id="3" creationId="{DD5449BC-5B70-4EB3-933C-AB054AB4087E}"/>
          </ac:spMkLst>
        </pc:spChg>
      </pc:sldChg>
      <pc:sldChg chg="addSp delSp modSp new del mod">
        <pc:chgData name="Lucy Reijnen" userId="8578f02e1fc7e122" providerId="LiveId" clId="{D24C6DD5-2AD7-4D15-9E4F-BEDDBD1FCADF}" dt="2021-05-23T12:22:02.051" v="14" actId="2696"/>
        <pc:sldMkLst>
          <pc:docMk/>
          <pc:sldMk cId="1546242804" sldId="284"/>
        </pc:sldMkLst>
        <pc:spChg chg="del">
          <ac:chgData name="Lucy Reijnen" userId="8578f02e1fc7e122" providerId="LiveId" clId="{D24C6DD5-2AD7-4D15-9E4F-BEDDBD1FCADF}" dt="2021-05-23T12:20:23.400" v="1" actId="21"/>
          <ac:spMkLst>
            <pc:docMk/>
            <pc:sldMk cId="1546242804" sldId="284"/>
            <ac:spMk id="2" creationId="{A9B9332D-A2A5-45EB-9F67-03E7928BD00E}"/>
          </ac:spMkLst>
        </pc:spChg>
        <pc:spChg chg="add del mod">
          <ac:chgData name="Lucy Reijnen" userId="8578f02e1fc7e122" providerId="LiveId" clId="{D24C6DD5-2AD7-4D15-9E4F-BEDDBD1FCADF}" dt="2021-05-23T12:20:52.498" v="3" actId="21"/>
          <ac:spMkLst>
            <pc:docMk/>
            <pc:sldMk cId="1546242804" sldId="284"/>
            <ac:spMk id="4" creationId="{0EC305A3-0930-449B-9271-C2AEF89E70EF}"/>
          </ac:spMkLst>
        </pc:spChg>
        <pc:spChg chg="add mod">
          <ac:chgData name="Lucy Reijnen" userId="8578f02e1fc7e122" providerId="LiveId" clId="{D24C6DD5-2AD7-4D15-9E4F-BEDDBD1FCADF}" dt="2021-05-23T12:20:53.678" v="4"/>
          <ac:spMkLst>
            <pc:docMk/>
            <pc:sldMk cId="1546242804" sldId="284"/>
            <ac:spMk id="5" creationId="{AC8AE89F-1B40-4A2C-8377-2D7B75FF5749}"/>
          </ac:spMkLst>
        </pc:spChg>
      </pc:sldChg>
      <pc:sldChg chg="addSp delSp modSp new mod modClrScheme chgLayout">
        <pc:chgData name="Lucy Reijnen" userId="8578f02e1fc7e122" providerId="LiveId" clId="{D24C6DD5-2AD7-4D15-9E4F-BEDDBD1FCADF}" dt="2021-05-23T12:24:14.036" v="21" actId="1076"/>
        <pc:sldMkLst>
          <pc:docMk/>
          <pc:sldMk cId="234794503" sldId="285"/>
        </pc:sldMkLst>
        <pc:spChg chg="del">
          <ac:chgData name="Lucy Reijnen" userId="8578f02e1fc7e122" providerId="LiveId" clId="{D24C6DD5-2AD7-4D15-9E4F-BEDDBD1FCADF}" dt="2021-05-23T12:21:20.299" v="6" actId="700"/>
          <ac:spMkLst>
            <pc:docMk/>
            <pc:sldMk cId="234794503" sldId="285"/>
            <ac:spMk id="2" creationId="{E8A5B3BE-2B71-42B7-8E38-C06D278AE297}"/>
          </ac:spMkLst>
        </pc:spChg>
        <pc:spChg chg="del">
          <ac:chgData name="Lucy Reijnen" userId="8578f02e1fc7e122" providerId="LiveId" clId="{D24C6DD5-2AD7-4D15-9E4F-BEDDBD1FCADF}" dt="2021-05-23T12:21:20.299" v="6" actId="700"/>
          <ac:spMkLst>
            <pc:docMk/>
            <pc:sldMk cId="234794503" sldId="285"/>
            <ac:spMk id="3" creationId="{1C5F9C62-DE5A-4BDA-884A-D3F118DBA4B4}"/>
          </ac:spMkLst>
        </pc:spChg>
        <pc:picChg chg="add del mod modCrop">
          <ac:chgData name="Lucy Reijnen" userId="8578f02e1fc7e122" providerId="LiveId" clId="{D24C6DD5-2AD7-4D15-9E4F-BEDDBD1FCADF}" dt="2021-05-23T12:23:51.699" v="16" actId="21"/>
          <ac:picMkLst>
            <pc:docMk/>
            <pc:sldMk cId="234794503" sldId="285"/>
            <ac:picMk id="5" creationId="{4C27ABEF-72BD-49EF-94BA-E33BCB66D16D}"/>
          </ac:picMkLst>
        </pc:picChg>
        <pc:picChg chg="add mod">
          <ac:chgData name="Lucy Reijnen" userId="8578f02e1fc7e122" providerId="LiveId" clId="{D24C6DD5-2AD7-4D15-9E4F-BEDDBD1FCADF}" dt="2021-05-23T12:24:14.036" v="21" actId="1076"/>
          <ac:picMkLst>
            <pc:docMk/>
            <pc:sldMk cId="234794503" sldId="285"/>
            <ac:picMk id="7" creationId="{07F4A0B0-762D-4B17-BACC-986D7066F81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A83678-8074-462C-980F-3A1C9E9E3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2F524D-72B9-461F-8FB9-DE2FC9D0A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788B9C-A799-40A4-B93D-B24C212C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59E-E0CC-441F-A820-F16F34009038}" type="datetimeFigureOut">
              <a:rPr lang="nl-NL" smtClean="0"/>
              <a:t>23-5-2021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5B025A-1CA9-41E4-8FD2-D58F6163C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1BF571-C8DB-4BBF-A8F4-326855B1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9DB7-7A42-4AC1-94A7-BB5076D905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786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AD97DE-3485-4F38-9CA0-ABC93285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37F6716-132D-4AB6-B0DA-9109736D7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FCF795-F2F8-412D-A7AA-E4E06BD52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59E-E0CC-441F-A820-F16F34009038}" type="datetimeFigureOut">
              <a:rPr lang="nl-NL" smtClean="0"/>
              <a:t>23-5-2021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22A8BA-F1AC-492C-83E2-27B5B64C6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DCA5D6-52C7-4868-BB69-73FB17CF6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9DB7-7A42-4AC1-94A7-BB5076D905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26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465844D-4A12-49A0-B324-49BEE18235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57B1BA0-87D0-4272-B90A-D131F13AE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F8FDA0-6ADA-4249-89D9-66E9D395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59E-E0CC-441F-A820-F16F34009038}" type="datetimeFigureOut">
              <a:rPr lang="nl-NL" smtClean="0"/>
              <a:t>23-5-2021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EC4CB7-B922-42D4-8B84-271003D8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8437EE-93CE-4299-8A12-BA6CA2FF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9DB7-7A42-4AC1-94A7-BB5076D905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36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2308AD-91C9-450E-81A7-24ED3AB3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8CA435-6701-4D20-94C2-7E04D7227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E5474F-FB34-419B-85B4-DC00E991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59E-E0CC-441F-A820-F16F34009038}" type="datetimeFigureOut">
              <a:rPr lang="nl-NL" smtClean="0"/>
              <a:t>23-5-2021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985383-0DEC-4C8D-BBE0-60D0D76F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07554D-4526-4E55-8877-D1837DBF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9DB7-7A42-4AC1-94A7-BB5076D905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94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237A7-C6B8-4858-8D17-4EB20DBAA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909EC0-5FEC-480D-AD07-B2A5F7875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A84B73-2EEE-4120-B387-A55B6D65B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59E-E0CC-441F-A820-F16F34009038}" type="datetimeFigureOut">
              <a:rPr lang="nl-NL" smtClean="0"/>
              <a:t>23-5-2021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DF135B-9541-430D-98F4-B5332D137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C3CBE5-E80F-4E15-8CE7-84E66B50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9DB7-7A42-4AC1-94A7-BB5076D905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723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578E7-BA1B-4C65-80FA-7A016A54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38D398-25D7-4A9C-BA30-06A53B860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518D67-F23E-486E-A01C-BE258E427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1AE105-C1CB-45C5-B0F5-2067CFC50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59E-E0CC-441F-A820-F16F34009038}" type="datetimeFigureOut">
              <a:rPr lang="nl-NL" smtClean="0"/>
              <a:t>23-5-2021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B7BF7A-A906-408F-BD17-7B1F68BD4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D35977-0249-4FB1-898E-F34CA0D7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9DB7-7A42-4AC1-94A7-BB5076D905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92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BBABF-9FE9-4EA9-BB88-9A76E25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FF5E3F-13DE-424D-9149-CB875909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CC22246-DD00-4DC3-8581-0B55563D4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366C09A-3447-4359-BCB1-FFAB17E71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6471A0-4E20-46C5-9F4E-44FA146E5B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04FCBDC-AE93-4C96-8567-F59AB501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59E-E0CC-441F-A820-F16F34009038}" type="datetimeFigureOut">
              <a:rPr lang="nl-NL" smtClean="0"/>
              <a:t>23-5-2021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24F01EB-198F-41B6-8C43-738C4C159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631153A-C060-4F9F-9EFF-34F06C006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9DB7-7A42-4AC1-94A7-BB5076D905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212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2BD8D-7C9F-4F45-A817-16B6C5AF2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D2F5D5F-59B8-4D1F-8CFE-5595C247F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59E-E0CC-441F-A820-F16F34009038}" type="datetimeFigureOut">
              <a:rPr lang="nl-NL" smtClean="0"/>
              <a:t>23-5-2021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E3E4240-0F4D-415A-BD66-ADE89EBBA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909CFB-9A37-4E76-A640-BFD5BB54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9DB7-7A42-4AC1-94A7-BB5076D905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51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CB7A640-1552-49E2-AA69-FF1854A40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59E-E0CC-441F-A820-F16F34009038}" type="datetimeFigureOut">
              <a:rPr lang="nl-NL" smtClean="0"/>
              <a:t>23-5-2021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63B4ED9-479F-4B71-BD06-CED4701D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B431B9-F378-4FC2-A423-81CF37E9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9DB7-7A42-4AC1-94A7-BB5076D905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59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16171-01E0-4B82-A0A8-4EE4DF307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50A052-76C6-4FEB-84AF-2DAEA5B34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A7D0901-8A4E-44D0-A910-9D7D69F93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E1CD741-6FD2-4C65-94D8-07C3FAAD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59E-E0CC-441F-A820-F16F34009038}" type="datetimeFigureOut">
              <a:rPr lang="nl-NL" smtClean="0"/>
              <a:t>23-5-2021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6F7B2A-A537-4486-A7DC-72793D56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58EF63-4557-466D-91C4-4D467A36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9DB7-7A42-4AC1-94A7-BB5076D905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9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895F6-C6F8-4AEF-8152-71D69988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954F461-0337-427A-83E9-52CA191E3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75AA66A-3DD9-4120-BD62-EAB758ACF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FF05E8-E657-4553-B7FA-3D3844A4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759E-E0CC-441F-A820-F16F34009038}" type="datetimeFigureOut">
              <a:rPr lang="nl-NL" smtClean="0"/>
              <a:t>23-5-2021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FC7856-2816-45E6-B9F1-E3F8B37D6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A7D9ED-53DE-47BC-83B2-73D41072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9DB7-7A42-4AC1-94A7-BB5076D905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81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54D49B1-8766-4D9B-812D-4EE982A7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B8037C-C8D5-4461-83DE-0EC2D4FE3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6873D4-F3E3-4756-9CFF-62D08E073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1759E-E0CC-441F-A820-F16F34009038}" type="datetimeFigureOut">
              <a:rPr lang="nl-NL" smtClean="0"/>
              <a:t>23-5-2021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38D095-6603-4B08-95EB-D04B3BEFB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AADD47-E25F-4B15-ABBE-BEF76B6FC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D9DB7-7A42-4AC1-94A7-BB5076D905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71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FB825A4-424B-4A67-8423-A76111683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8"/>
          <a:stretch/>
        </p:blipFill>
        <p:spPr>
          <a:xfrm>
            <a:off x="1279639" y="814635"/>
            <a:ext cx="5212591" cy="557106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D5449BC-5B70-4EB3-933C-AB054AB4087E}"/>
              </a:ext>
            </a:extLst>
          </p:cNvPr>
          <p:cNvSpPr txBox="1"/>
          <p:nvPr/>
        </p:nvSpPr>
        <p:spPr>
          <a:xfrm>
            <a:off x="6853474" y="1362438"/>
            <a:ext cx="4952246" cy="34163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/>
              <a:t>Stellingen om het gesprek met de klas op gang te brengen.</a:t>
            </a:r>
          </a:p>
        </p:txBody>
      </p:sp>
    </p:spTree>
    <p:extLst>
      <p:ext uri="{BB962C8B-B14F-4D97-AF65-F5344CB8AC3E}">
        <p14:creationId xmlns:p14="http://schemas.microsoft.com/office/powerpoint/2010/main" val="107999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62B76-9B98-487B-922E-F312B9082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362" y="1122363"/>
            <a:ext cx="9590638" cy="3857044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mis school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niet maar wel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mijn klasgenoten 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4234581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62B76-9B98-487B-922E-F312B9082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362" y="1122363"/>
            <a:ext cx="9590638" cy="385704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corona: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vaker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online les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4272677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62B76-9B98-487B-922E-F312B9082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362" y="1122363"/>
            <a:ext cx="9590638" cy="3857044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vind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online-lessen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juist fijn</a:t>
            </a:r>
          </a:p>
        </p:txBody>
      </p:sp>
    </p:spTree>
    <p:extLst>
      <p:ext uri="{BB962C8B-B14F-4D97-AF65-F5344CB8AC3E}">
        <p14:creationId xmlns:p14="http://schemas.microsoft.com/office/powerpoint/2010/main" val="3242797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62B76-9B98-487B-922E-F312B9082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362" y="1122363"/>
            <a:ext cx="9590638" cy="3857044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les is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gewoon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super-saai</a:t>
            </a: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117515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62B76-9B98-487B-922E-F312B9082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362" y="1122363"/>
            <a:ext cx="9590638" cy="385704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kan thuis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niet goed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werken 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3291482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62B76-9B98-487B-922E-F312B9082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362" y="1122363"/>
            <a:ext cx="9590638" cy="385704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Geen kleinere klas want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onze klas is leuk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3272616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62B76-9B98-487B-922E-F312B9082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132" y="769545"/>
            <a:ext cx="10701196" cy="4517679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Wij hebben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geen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leer-achterstanden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3550668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62B76-9B98-487B-922E-F312B9082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362" y="1122363"/>
            <a:ext cx="9590638" cy="3857044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ken mensen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flink ziek waren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1239242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62B76-9B98-487B-922E-F312B9082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362" y="1122363"/>
            <a:ext cx="9590638" cy="3857044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wil zeker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geen inhaallessen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 vakantie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3068148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D771F-57B1-4DE6-AD16-6BB6EBEB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7477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wil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nooit meer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quarantaine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359822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07F4A0B0-762D-4B17-BACC-986D7066F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778" y="141514"/>
            <a:ext cx="9201661" cy="657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4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D771F-57B1-4DE6-AD16-6BB6EBEB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7477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Voortaan alleen naar school voor praktijkvakken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3828399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D771F-57B1-4DE6-AD16-6BB6EBEB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7477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ben bang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 het virus weer terugkomt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1463787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D771F-57B1-4DE6-AD16-6BB6EBEB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7477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ben bang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prikken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700689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D771F-57B1-4DE6-AD16-6BB6EBEB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7477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gebeurt in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online-les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weten leraren niet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1587294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D771F-57B1-4DE6-AD16-6BB6EBEB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7477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wil alles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hetzelfde als vóór corona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179505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D771F-57B1-4DE6-AD16-6BB6EBEB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7477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kun je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lekker in je eigen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 werken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1966765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D771F-57B1-4DE6-AD16-6BB6EBEB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7477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ben bang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 ik blijf zitten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2184030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D771F-57B1-4DE6-AD16-6BB6EBEB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7477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endParaRPr lang="nl-NL" sz="8000" dirty="0"/>
          </a:p>
        </p:txBody>
      </p:sp>
      <p:pic>
        <p:nvPicPr>
          <p:cNvPr id="4" name="Afbeelding 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061A650-53DC-4172-91AA-3FB19207F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0908"/>
            <a:ext cx="12192000" cy="729109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681194A-C385-407F-846C-6205C3CB51B0}"/>
              </a:ext>
            </a:extLst>
          </p:cNvPr>
          <p:cNvSpPr txBox="1"/>
          <p:nvPr/>
        </p:nvSpPr>
        <p:spPr>
          <a:xfrm>
            <a:off x="684292" y="5644933"/>
            <a:ext cx="432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FF99"/>
                </a:solidFill>
              </a:rPr>
              <a:t>Voor meer info en werkvormen zie www.kieresoe.nl</a:t>
            </a:r>
          </a:p>
        </p:txBody>
      </p:sp>
    </p:spTree>
    <p:extLst>
      <p:ext uri="{BB962C8B-B14F-4D97-AF65-F5344CB8AC3E}">
        <p14:creationId xmlns:p14="http://schemas.microsoft.com/office/powerpoint/2010/main" val="421625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1E9527E-7BD2-401E-87E5-16315602AACB}"/>
              </a:ext>
            </a:extLst>
          </p:cNvPr>
          <p:cNvSpPr txBox="1"/>
          <p:nvPr/>
        </p:nvSpPr>
        <p:spPr>
          <a:xfrm>
            <a:off x="2808514" y="1614492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school mag niet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meer dicht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276636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62B76-9B98-487B-922E-F312B9082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362" y="1122363"/>
            <a:ext cx="9590638" cy="3857044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Corona heeft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mijn hele jaar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verpest 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347614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62B76-9B98-487B-922E-F312B9082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362" y="1122363"/>
            <a:ext cx="9590638" cy="3857044"/>
          </a:xfrm>
        </p:spPr>
        <p:txBody>
          <a:bodyPr>
            <a:no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thuiszitten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krijg je alleen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maar ruzie</a:t>
            </a:r>
          </a:p>
        </p:txBody>
      </p:sp>
    </p:spTree>
    <p:extLst>
      <p:ext uri="{BB962C8B-B14F-4D97-AF65-F5344CB8AC3E}">
        <p14:creationId xmlns:p14="http://schemas.microsoft.com/office/powerpoint/2010/main" val="297350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62B76-9B98-487B-922E-F312B9082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362" y="1122363"/>
            <a:ext cx="9590638" cy="3857044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haat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mondkapjes 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205808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62B76-9B98-487B-922E-F312B9082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362" y="1122363"/>
            <a:ext cx="9590638" cy="3857044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online lessen leer je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veel minder 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428445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62B76-9B98-487B-922E-F312B9082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362" y="1122362"/>
            <a:ext cx="9590638" cy="50792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moet zelf </a:t>
            </a:r>
            <a:b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weten of je anderhalve meter afstand houdt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3623412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62B76-9B98-487B-922E-F312B9082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362" y="1122363"/>
            <a:ext cx="9590638" cy="385704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Kinderen gaan online pesten omdat ze zich vervelen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37037778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219</Words>
  <Application>Microsoft Office PowerPoint</Application>
  <PresentationFormat>Breedbeeld</PresentationFormat>
  <Paragraphs>26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Corona heeft  mijn hele jaar  verpest </vt:lpstr>
      <vt:lpstr>Van thuiszitten  krijg je alleen  maar ruzie</vt:lpstr>
      <vt:lpstr>Ik haat mondkapjes </vt:lpstr>
      <vt:lpstr>Van online lessen leer je  veel minder </vt:lpstr>
      <vt:lpstr>Je moet zelf  weten of je anderhalve meter afstand houdt</vt:lpstr>
      <vt:lpstr>Kinderen gaan online pesten omdat ze zich vervelen</vt:lpstr>
      <vt:lpstr>Ik mis school  niet maar wel  mijn klasgenoten </vt:lpstr>
      <vt:lpstr>Na corona:  vaker  online les</vt:lpstr>
      <vt:lpstr>Ik vind  online-lessen  juist fijn</vt:lpstr>
      <vt:lpstr>Online les is  gewoon  super-saai </vt:lpstr>
      <vt:lpstr>Ik kan thuis  niet goed  werken </vt:lpstr>
      <vt:lpstr>Geen kleinere klas want  onze klas is leuk</vt:lpstr>
      <vt:lpstr>Wij hebben  geen  leer-achterstanden</vt:lpstr>
      <vt:lpstr>Ik ken mensen  die  flink ziek waren</vt:lpstr>
      <vt:lpstr>Ik wil zeker  geen inhaallessen  in de vakantie</vt:lpstr>
      <vt:lpstr>Ik wil  nooit meer  in quarantaine</vt:lpstr>
      <vt:lpstr>Voortaan alleen naar school voor praktijkvakken</vt:lpstr>
      <vt:lpstr>Ik ben bang  dat het virus weer terugkomt</vt:lpstr>
      <vt:lpstr>Ik ben bang  voor  prikken</vt:lpstr>
      <vt:lpstr>Wat gebeurt in  online-les  weten leraren niet</vt:lpstr>
      <vt:lpstr>Ik wil alles  hetzelfde als vóór corona</vt:lpstr>
      <vt:lpstr>Online kun je  lekker in je eigen  tempo werken</vt:lpstr>
      <vt:lpstr>Ik ben bang  dat ik blijf zitten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school mag  niet  meer dicht </dc:title>
  <dc:creator>Lucy Reijnen</dc:creator>
  <cp:lastModifiedBy>Lucy Reijnen</cp:lastModifiedBy>
  <cp:revision>5</cp:revision>
  <dcterms:created xsi:type="dcterms:W3CDTF">2021-05-23T11:37:39Z</dcterms:created>
  <dcterms:modified xsi:type="dcterms:W3CDTF">2021-05-23T14:54:02Z</dcterms:modified>
</cp:coreProperties>
</file>