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7" r:id="rId2"/>
    <p:sldId id="288" r:id="rId3"/>
    <p:sldId id="259" r:id="rId4"/>
    <p:sldId id="265" r:id="rId5"/>
    <p:sldId id="275" r:id="rId6"/>
    <p:sldId id="285" r:id="rId7"/>
    <p:sldId id="282" r:id="rId8"/>
    <p:sldId id="269" r:id="rId9"/>
    <p:sldId id="272" r:id="rId10"/>
    <p:sldId id="283" r:id="rId11"/>
    <p:sldId id="280" r:id="rId12"/>
    <p:sldId id="287" r:id="rId13"/>
    <p:sldId id="258" r:id="rId14"/>
    <p:sldId id="266" r:id="rId15"/>
    <p:sldId id="256" r:id="rId16"/>
    <p:sldId id="286" r:id="rId17"/>
    <p:sldId id="261" r:id="rId18"/>
    <p:sldId id="271" r:id="rId19"/>
    <p:sldId id="274" r:id="rId20"/>
    <p:sldId id="273" r:id="rId21"/>
    <p:sldId id="267" r:id="rId22"/>
    <p:sldId id="260" r:id="rId23"/>
    <p:sldId id="279" r:id="rId24"/>
    <p:sldId id="264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7BAB9-CFC9-4150-A132-2E3597F0826B}" v="1214" dt="2022-01-21T18:35:17.050"/>
    <p1510:client id="{B97B63F1-BA69-4F58-ACEB-0BD042AEFC92}" v="1051" dt="2022-01-22T12:26:00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4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7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Reijnen" userId="8578f02e1fc7e122" providerId="LiveId" clId="{B97B63F1-BA69-4F58-ACEB-0BD042AEFC92}"/>
    <pc:docChg chg="undo custSel addSld delSld modSld sldOrd modMainMaster">
      <pc:chgData name="Lucy Reijnen" userId="8578f02e1fc7e122" providerId="LiveId" clId="{B97B63F1-BA69-4F58-ACEB-0BD042AEFC92}" dt="2022-01-22T12:26:00.586" v="1684" actId="1076"/>
      <pc:docMkLst>
        <pc:docMk/>
      </pc:docMkLst>
      <pc:sldChg chg="addSp modSp mod ord">
        <pc:chgData name="Lucy Reijnen" userId="8578f02e1fc7e122" providerId="LiveId" clId="{B97B63F1-BA69-4F58-ACEB-0BD042AEFC92}" dt="2022-01-22T10:36:22.638" v="1389"/>
        <pc:sldMkLst>
          <pc:docMk/>
          <pc:sldMk cId="4139023257" sldId="256"/>
        </pc:sldMkLst>
        <pc:picChg chg="add mod modCrop">
          <ac:chgData name="Lucy Reijnen" userId="8578f02e1fc7e122" providerId="LiveId" clId="{B97B63F1-BA69-4F58-ACEB-0BD042AEFC92}" dt="2022-01-21T10:52:20.540" v="185" actId="1076"/>
          <ac:picMkLst>
            <pc:docMk/>
            <pc:sldMk cId="4139023257" sldId="256"/>
            <ac:picMk id="5" creationId="{085A3D69-02E2-4777-9E52-CFA32B351A8E}"/>
          </ac:picMkLst>
        </pc:picChg>
        <pc:picChg chg="mod">
          <ac:chgData name="Lucy Reijnen" userId="8578f02e1fc7e122" providerId="LiveId" clId="{B97B63F1-BA69-4F58-ACEB-0BD042AEFC92}" dt="2022-01-22T10:10:19.420" v="1234" actId="1076"/>
          <ac:picMkLst>
            <pc:docMk/>
            <pc:sldMk cId="4139023257" sldId="256"/>
            <ac:picMk id="7" creationId="{11627D92-6D92-4C5D-8803-C4DE539B71D9}"/>
          </ac:picMkLst>
        </pc:picChg>
        <pc:picChg chg="add mod modCrop">
          <ac:chgData name="Lucy Reijnen" userId="8578f02e1fc7e122" providerId="LiveId" clId="{B97B63F1-BA69-4F58-ACEB-0BD042AEFC92}" dt="2022-01-22T10:36:22.638" v="1389"/>
          <ac:picMkLst>
            <pc:docMk/>
            <pc:sldMk cId="4139023257" sldId="256"/>
            <ac:picMk id="10" creationId="{FB05A0A2-4697-409E-9C6E-5730B4CDD3D7}"/>
          </ac:picMkLst>
        </pc:picChg>
      </pc:sldChg>
      <pc:sldChg chg="addSp delSp modSp new del mod">
        <pc:chgData name="Lucy Reijnen" userId="8578f02e1fc7e122" providerId="LiveId" clId="{B97B63F1-BA69-4F58-ACEB-0BD042AEFC92}" dt="2022-01-22T10:45:21.696" v="1411" actId="2696"/>
        <pc:sldMkLst>
          <pc:docMk/>
          <pc:sldMk cId="2628101784" sldId="257"/>
        </pc:sldMkLst>
        <pc:spChg chg="mod">
          <ac:chgData name="Lucy Reijnen" userId="8578f02e1fc7e122" providerId="LiveId" clId="{B97B63F1-BA69-4F58-ACEB-0BD042AEFC92}" dt="2022-01-21T10:49:01.034" v="156" actId="113"/>
          <ac:spMkLst>
            <pc:docMk/>
            <pc:sldMk cId="2628101784" sldId="257"/>
            <ac:spMk id="2" creationId="{4DD76D0F-4828-4FD9-B6C4-6CEDF1F4BBB9}"/>
          </ac:spMkLst>
        </pc:spChg>
        <pc:spChg chg="del">
          <ac:chgData name="Lucy Reijnen" userId="8578f02e1fc7e122" providerId="LiveId" clId="{B97B63F1-BA69-4F58-ACEB-0BD042AEFC92}" dt="2022-01-21T10:16:02.040" v="1"/>
          <ac:spMkLst>
            <pc:docMk/>
            <pc:sldMk cId="2628101784" sldId="257"/>
            <ac:spMk id="3" creationId="{BA4241CE-F9F3-4FBE-BB20-2789C65922F6}"/>
          </ac:spMkLst>
        </pc:spChg>
        <pc:picChg chg="add mod">
          <ac:chgData name="Lucy Reijnen" userId="8578f02e1fc7e122" providerId="LiveId" clId="{B97B63F1-BA69-4F58-ACEB-0BD042AEFC92}" dt="2022-01-21T10:48:07.752" v="85" actId="1076"/>
          <ac:picMkLst>
            <pc:docMk/>
            <pc:sldMk cId="2628101784" sldId="257"/>
            <ac:picMk id="5" creationId="{513351FB-308A-4715-A6D1-D479BE9640DB}"/>
          </ac:picMkLst>
        </pc:picChg>
      </pc:sldChg>
      <pc:sldChg chg="addSp delSp modSp new mod ord setBg">
        <pc:chgData name="Lucy Reijnen" userId="8578f02e1fc7e122" providerId="LiveId" clId="{B97B63F1-BA69-4F58-ACEB-0BD042AEFC92}" dt="2022-01-22T11:03:27.790" v="1489" actId="1076"/>
        <pc:sldMkLst>
          <pc:docMk/>
          <pc:sldMk cId="2220461419" sldId="258"/>
        </pc:sldMkLst>
        <pc:spChg chg="mod">
          <ac:chgData name="Lucy Reijnen" userId="8578f02e1fc7e122" providerId="LiveId" clId="{B97B63F1-BA69-4F58-ACEB-0BD042AEFC92}" dt="2022-01-21T10:47:31.825" v="80" actId="26606"/>
          <ac:spMkLst>
            <pc:docMk/>
            <pc:sldMk cId="2220461419" sldId="258"/>
            <ac:spMk id="2" creationId="{E5D98177-342B-4404-B289-10028237A392}"/>
          </ac:spMkLst>
        </pc:spChg>
        <pc:spChg chg="mod">
          <ac:chgData name="Lucy Reijnen" userId="8578f02e1fc7e122" providerId="LiveId" clId="{B97B63F1-BA69-4F58-ACEB-0BD042AEFC92}" dt="2022-01-22T11:03:27.790" v="1489" actId="1076"/>
          <ac:spMkLst>
            <pc:docMk/>
            <pc:sldMk cId="2220461419" sldId="258"/>
            <ac:spMk id="5" creationId="{B1682DA9-83E7-4B37-A13C-371ECF3FD7F2}"/>
          </ac:spMkLst>
        </pc:spChg>
        <pc:spChg chg="add del">
          <ac:chgData name="Lucy Reijnen" userId="8578f02e1fc7e122" providerId="LiveId" clId="{B97B63F1-BA69-4F58-ACEB-0BD042AEFC92}" dt="2022-01-21T10:47:31.825" v="80" actId="26606"/>
          <ac:spMkLst>
            <pc:docMk/>
            <pc:sldMk cId="2220461419" sldId="258"/>
            <ac:spMk id="6" creationId="{4845A0EE-C4C8-4AE1-B3C6-1261368AC036}"/>
          </ac:spMkLst>
        </pc:spChg>
        <pc:spChg chg="add del">
          <ac:chgData name="Lucy Reijnen" userId="8578f02e1fc7e122" providerId="LiveId" clId="{B97B63F1-BA69-4F58-ACEB-0BD042AEFC92}" dt="2022-01-21T10:47:13.648" v="78" actId="26606"/>
          <ac:spMkLst>
            <pc:docMk/>
            <pc:sldMk cId="2220461419" sldId="258"/>
            <ac:spMk id="9" creationId="{68AF5748-FED8-45BA-8631-26D1D10F3246}"/>
          </ac:spMkLst>
        </pc:spChg>
        <pc:spChg chg="add del">
          <ac:chgData name="Lucy Reijnen" userId="8578f02e1fc7e122" providerId="LiveId" clId="{B97B63F1-BA69-4F58-ACEB-0BD042AEFC92}" dt="2022-01-21T10:47:13.648" v="78" actId="26606"/>
          <ac:spMkLst>
            <pc:docMk/>
            <pc:sldMk cId="2220461419" sldId="258"/>
            <ac:spMk id="11" creationId="{AF2F604E-43BE-4DC3-B983-E071523364F8}"/>
          </ac:spMkLst>
        </pc:spChg>
        <pc:spChg chg="add del">
          <ac:chgData name="Lucy Reijnen" userId="8578f02e1fc7e122" providerId="LiveId" clId="{B97B63F1-BA69-4F58-ACEB-0BD042AEFC92}" dt="2022-01-21T10:47:13.648" v="78" actId="26606"/>
          <ac:spMkLst>
            <pc:docMk/>
            <pc:sldMk cId="2220461419" sldId="258"/>
            <ac:spMk id="13" creationId="{08C9B587-E65E-4B52-B37C-ABEBB6E87928}"/>
          </ac:spMkLst>
        </pc:spChg>
        <pc:picChg chg="add mod modCrop">
          <ac:chgData name="Lucy Reijnen" userId="8578f02e1fc7e122" providerId="LiveId" clId="{B97B63F1-BA69-4F58-ACEB-0BD042AEFC92}" dt="2022-01-21T10:47:31.825" v="80" actId="26606"/>
          <ac:picMkLst>
            <pc:docMk/>
            <pc:sldMk cId="2220461419" sldId="258"/>
            <ac:picMk id="4" creationId="{7C7E5058-AC93-4F41-B021-E34AEB14AF7F}"/>
          </ac:picMkLst>
        </pc:picChg>
      </pc:sldChg>
      <pc:sldChg chg="addSp modSp new add del mod">
        <pc:chgData name="Lucy Reijnen" userId="8578f02e1fc7e122" providerId="LiveId" clId="{B97B63F1-BA69-4F58-ACEB-0BD042AEFC92}" dt="2022-01-21T10:51:49.053" v="179" actId="47"/>
        <pc:sldMkLst>
          <pc:docMk/>
          <pc:sldMk cId="393081132" sldId="259"/>
        </pc:sldMkLst>
        <pc:picChg chg="add mod">
          <ac:chgData name="Lucy Reijnen" userId="8578f02e1fc7e122" providerId="LiveId" clId="{B97B63F1-BA69-4F58-ACEB-0BD042AEFC92}" dt="2022-01-21T10:51:32.106" v="172" actId="14100"/>
          <ac:picMkLst>
            <pc:docMk/>
            <pc:sldMk cId="393081132" sldId="259"/>
            <ac:picMk id="4" creationId="{F80C4558-5C45-44AE-8C78-497C9181001E}"/>
          </ac:picMkLst>
        </pc:picChg>
      </pc:sldChg>
      <pc:sldChg chg="addSp modSp new mod ord">
        <pc:chgData name="Lucy Reijnen" userId="8578f02e1fc7e122" providerId="LiveId" clId="{B97B63F1-BA69-4F58-ACEB-0BD042AEFC92}" dt="2022-01-22T12:26:00.586" v="1684" actId="1076"/>
        <pc:sldMkLst>
          <pc:docMk/>
          <pc:sldMk cId="2328661387" sldId="259"/>
        </pc:sldMkLst>
        <pc:spChg chg="mod">
          <ac:chgData name="Lucy Reijnen" userId="8578f02e1fc7e122" providerId="LiveId" clId="{B97B63F1-BA69-4F58-ACEB-0BD042AEFC92}" dt="2022-01-22T11:11:07.479" v="1634" actId="1076"/>
          <ac:spMkLst>
            <pc:docMk/>
            <pc:sldMk cId="2328661387" sldId="259"/>
            <ac:spMk id="9" creationId="{67104614-5645-48ED-9C9D-B23C310EE5D8}"/>
          </ac:spMkLst>
        </pc:spChg>
        <pc:picChg chg="add mod ord modCrop">
          <ac:chgData name="Lucy Reijnen" userId="8578f02e1fc7e122" providerId="LiveId" clId="{B97B63F1-BA69-4F58-ACEB-0BD042AEFC92}" dt="2022-01-22T12:11:03.517" v="1682" actId="170"/>
          <ac:picMkLst>
            <pc:docMk/>
            <pc:sldMk cId="2328661387" sldId="259"/>
            <ac:picMk id="3" creationId="{4C1EAC62-2F3E-4A7A-9245-DD0128ABEC93}"/>
          </ac:picMkLst>
        </pc:picChg>
        <pc:picChg chg="mod ord">
          <ac:chgData name="Lucy Reijnen" userId="8578f02e1fc7e122" providerId="LiveId" clId="{B97B63F1-BA69-4F58-ACEB-0BD042AEFC92}" dt="2022-01-22T12:11:09.789" v="1683" actId="1076"/>
          <ac:picMkLst>
            <pc:docMk/>
            <pc:sldMk cId="2328661387" sldId="259"/>
            <ac:picMk id="6" creationId="{683EE14A-211B-48F8-AB24-544F61EADC0D}"/>
          </ac:picMkLst>
        </pc:picChg>
        <pc:picChg chg="add mod">
          <ac:chgData name="Lucy Reijnen" userId="8578f02e1fc7e122" providerId="LiveId" clId="{B97B63F1-BA69-4F58-ACEB-0BD042AEFC92}" dt="2022-01-22T12:26:00.586" v="1684" actId="1076"/>
          <ac:picMkLst>
            <pc:docMk/>
            <pc:sldMk cId="2328661387" sldId="259"/>
            <ac:picMk id="1026" creationId="{A3DA2562-2486-4E39-B0E2-18D71200C957}"/>
          </ac:picMkLst>
        </pc:picChg>
      </pc:sldChg>
      <pc:sldChg chg="new del">
        <pc:chgData name="Lucy Reijnen" userId="8578f02e1fc7e122" providerId="LiveId" clId="{B97B63F1-BA69-4F58-ACEB-0BD042AEFC92}" dt="2022-01-21T10:51:23.161" v="170" actId="680"/>
        <pc:sldMkLst>
          <pc:docMk/>
          <pc:sldMk cId="2379636076" sldId="259"/>
        </pc:sldMkLst>
      </pc:sldChg>
      <pc:sldChg chg="addSp modSp new mod ord setBg">
        <pc:chgData name="Lucy Reijnen" userId="8578f02e1fc7e122" providerId="LiveId" clId="{B97B63F1-BA69-4F58-ACEB-0BD042AEFC92}" dt="2022-01-22T10:15:26.088" v="1247"/>
        <pc:sldMkLst>
          <pc:docMk/>
          <pc:sldMk cId="3784286534" sldId="260"/>
        </pc:sldMkLst>
        <pc:spChg chg="mod">
          <ac:chgData name="Lucy Reijnen" userId="8578f02e1fc7e122" providerId="LiveId" clId="{B97B63F1-BA69-4F58-ACEB-0BD042AEFC92}" dt="2022-01-22T08:46:38.390" v="972" actId="20577"/>
          <ac:spMkLst>
            <pc:docMk/>
            <pc:sldMk cId="3784286534" sldId="260"/>
            <ac:spMk id="2" creationId="{8D465E0F-3D28-4C2B-80E6-5893742F78BF}"/>
          </ac:spMkLst>
        </pc:spChg>
        <pc:picChg chg="add mod">
          <ac:chgData name="Lucy Reijnen" userId="8578f02e1fc7e122" providerId="LiveId" clId="{B97B63F1-BA69-4F58-ACEB-0BD042AEFC92}" dt="2022-01-21T10:54:31.264" v="203" actId="962"/>
          <ac:picMkLst>
            <pc:docMk/>
            <pc:sldMk cId="3784286534" sldId="260"/>
            <ac:picMk id="4" creationId="{04E37690-8B37-4369-B6D1-683A7FF461E3}"/>
          </ac:picMkLst>
        </pc:picChg>
      </pc:sldChg>
      <pc:sldChg chg="addSp modSp new mod ord">
        <pc:chgData name="Lucy Reijnen" userId="8578f02e1fc7e122" providerId="LiveId" clId="{B97B63F1-BA69-4F58-ACEB-0BD042AEFC92}" dt="2022-01-22T11:02:18.716" v="1486" actId="1076"/>
        <pc:sldMkLst>
          <pc:docMk/>
          <pc:sldMk cId="2908884794" sldId="261"/>
        </pc:sldMkLst>
        <pc:spChg chg="mod ord">
          <ac:chgData name="Lucy Reijnen" userId="8578f02e1fc7e122" providerId="LiveId" clId="{B97B63F1-BA69-4F58-ACEB-0BD042AEFC92}" dt="2022-01-21T19:04:24.050" v="595" actId="1076"/>
          <ac:spMkLst>
            <pc:docMk/>
            <pc:sldMk cId="2908884794" sldId="261"/>
            <ac:spMk id="2" creationId="{A65D260B-E69C-46D0-9658-5228C10AB3AD}"/>
          </ac:spMkLst>
        </pc:spChg>
        <pc:picChg chg="add mod">
          <ac:chgData name="Lucy Reijnen" userId="8578f02e1fc7e122" providerId="LiveId" clId="{B97B63F1-BA69-4F58-ACEB-0BD042AEFC92}" dt="2022-01-21T10:54:38.833" v="206" actId="962"/>
          <ac:picMkLst>
            <pc:docMk/>
            <pc:sldMk cId="2908884794" sldId="261"/>
            <ac:picMk id="4" creationId="{949B54E8-6EC4-4051-AA7A-7E0107DF0801}"/>
          </ac:picMkLst>
        </pc:picChg>
        <pc:picChg chg="add mod modCrop">
          <ac:chgData name="Lucy Reijnen" userId="8578f02e1fc7e122" providerId="LiveId" clId="{B97B63F1-BA69-4F58-ACEB-0BD042AEFC92}" dt="2022-01-22T11:02:18.716" v="1486" actId="1076"/>
          <ac:picMkLst>
            <pc:docMk/>
            <pc:sldMk cId="2908884794" sldId="261"/>
            <ac:picMk id="6" creationId="{E59F6F2A-9911-441B-B478-C28DBE593B92}"/>
          </ac:picMkLst>
        </pc:picChg>
      </pc:sldChg>
      <pc:sldChg chg="addSp modSp new mod">
        <pc:chgData name="Lucy Reijnen" userId="8578f02e1fc7e122" providerId="LiveId" clId="{B97B63F1-BA69-4F58-ACEB-0BD042AEFC92}" dt="2022-01-21T10:54:50.057" v="208" actId="688"/>
        <pc:sldMkLst>
          <pc:docMk/>
          <pc:sldMk cId="1826336980" sldId="262"/>
        </pc:sldMkLst>
        <pc:picChg chg="add mod">
          <ac:chgData name="Lucy Reijnen" userId="8578f02e1fc7e122" providerId="LiveId" clId="{B97B63F1-BA69-4F58-ACEB-0BD042AEFC92}" dt="2022-01-21T10:54:50.057" v="208" actId="688"/>
          <ac:picMkLst>
            <pc:docMk/>
            <pc:sldMk cId="1826336980" sldId="262"/>
            <ac:picMk id="4" creationId="{78C62A25-08D7-42BC-B7E3-660B269FAB9D}"/>
          </ac:picMkLst>
        </pc:picChg>
      </pc:sldChg>
      <pc:sldChg chg="addSp modSp add mod">
        <pc:chgData name="Lucy Reijnen" userId="8578f02e1fc7e122" providerId="LiveId" clId="{B97B63F1-BA69-4F58-ACEB-0BD042AEFC92}" dt="2022-01-21T10:54:58.297" v="211" actId="962"/>
        <pc:sldMkLst>
          <pc:docMk/>
          <pc:sldMk cId="2715005149" sldId="263"/>
        </pc:sldMkLst>
        <pc:picChg chg="add mod">
          <ac:chgData name="Lucy Reijnen" userId="8578f02e1fc7e122" providerId="LiveId" clId="{B97B63F1-BA69-4F58-ACEB-0BD042AEFC92}" dt="2022-01-21T10:54:58.297" v="211" actId="962"/>
          <ac:picMkLst>
            <pc:docMk/>
            <pc:sldMk cId="2715005149" sldId="263"/>
            <ac:picMk id="4" creationId="{52C90B15-263B-423F-B4C2-85456F653F16}"/>
          </ac:picMkLst>
        </pc:picChg>
      </pc:sldChg>
      <pc:sldChg chg="addSp modSp add mod ord">
        <pc:chgData name="Lucy Reijnen" userId="8578f02e1fc7e122" providerId="LiveId" clId="{B97B63F1-BA69-4F58-ACEB-0BD042AEFC92}" dt="2022-01-21T19:05:01.424" v="603"/>
        <pc:sldMkLst>
          <pc:docMk/>
          <pc:sldMk cId="2962614451" sldId="264"/>
        </pc:sldMkLst>
        <pc:picChg chg="add mod">
          <ac:chgData name="Lucy Reijnen" userId="8578f02e1fc7e122" providerId="LiveId" clId="{B97B63F1-BA69-4F58-ACEB-0BD042AEFC92}" dt="2022-01-21T10:55:14.957" v="215" actId="688"/>
          <ac:picMkLst>
            <pc:docMk/>
            <pc:sldMk cId="2962614451" sldId="264"/>
            <ac:picMk id="4" creationId="{658384CD-A351-408C-8F4F-DBCF9D990AF5}"/>
          </ac:picMkLst>
        </pc:picChg>
      </pc:sldChg>
      <pc:sldChg chg="addSp modSp add mod">
        <pc:chgData name="Lucy Reijnen" userId="8578f02e1fc7e122" providerId="LiveId" clId="{B97B63F1-BA69-4F58-ACEB-0BD042AEFC92}" dt="2022-01-21T19:15:09.221" v="849" actId="1076"/>
        <pc:sldMkLst>
          <pc:docMk/>
          <pc:sldMk cId="3774489180" sldId="265"/>
        </pc:sldMkLst>
        <pc:spChg chg="mod">
          <ac:chgData name="Lucy Reijnen" userId="8578f02e1fc7e122" providerId="LiveId" clId="{B97B63F1-BA69-4F58-ACEB-0BD042AEFC92}" dt="2022-01-21T19:14:52.499" v="844" actId="1076"/>
          <ac:spMkLst>
            <pc:docMk/>
            <pc:sldMk cId="3774489180" sldId="265"/>
            <ac:spMk id="2" creationId="{58D36088-4B62-4859-8F0D-1147AC0B9F72}"/>
          </ac:spMkLst>
        </pc:spChg>
        <pc:spChg chg="mod">
          <ac:chgData name="Lucy Reijnen" userId="8578f02e1fc7e122" providerId="LiveId" clId="{B97B63F1-BA69-4F58-ACEB-0BD042AEFC92}" dt="2022-01-21T19:15:09.221" v="849" actId="1076"/>
          <ac:spMkLst>
            <pc:docMk/>
            <pc:sldMk cId="3774489180" sldId="265"/>
            <ac:spMk id="5" creationId="{C105DBA4-9FAD-4558-8A5F-545B6E674A81}"/>
          </ac:spMkLst>
        </pc:spChg>
        <pc:spChg chg="mod">
          <ac:chgData name="Lucy Reijnen" userId="8578f02e1fc7e122" providerId="LiveId" clId="{B97B63F1-BA69-4F58-ACEB-0BD042AEFC92}" dt="2022-01-21T19:15:04.790" v="848" actId="1076"/>
          <ac:spMkLst>
            <pc:docMk/>
            <pc:sldMk cId="3774489180" sldId="265"/>
            <ac:spMk id="6" creationId="{B08057E1-A353-444B-8E82-B309E135706C}"/>
          </ac:spMkLst>
        </pc:spChg>
        <pc:picChg chg="add mod">
          <ac:chgData name="Lucy Reijnen" userId="8578f02e1fc7e122" providerId="LiveId" clId="{B97B63F1-BA69-4F58-ACEB-0BD042AEFC92}" dt="2022-01-21T10:55:25.782" v="219" actId="688"/>
          <ac:picMkLst>
            <pc:docMk/>
            <pc:sldMk cId="3774489180" sldId="265"/>
            <ac:picMk id="4" creationId="{3AD80B9D-C957-4062-8A93-82866967161B}"/>
          </ac:picMkLst>
        </pc:picChg>
        <pc:picChg chg="mod">
          <ac:chgData name="Lucy Reijnen" userId="8578f02e1fc7e122" providerId="LiveId" clId="{B97B63F1-BA69-4F58-ACEB-0BD042AEFC92}" dt="2022-01-21T19:14:48.444" v="843" actId="1076"/>
          <ac:picMkLst>
            <pc:docMk/>
            <pc:sldMk cId="3774489180" sldId="265"/>
            <ac:picMk id="5122" creationId="{6F00878A-3D75-4211-877E-92D8CFE1616B}"/>
          </ac:picMkLst>
        </pc:picChg>
      </pc:sldChg>
      <pc:sldChg chg="addSp modSp add mod ord">
        <pc:chgData name="Lucy Reijnen" userId="8578f02e1fc7e122" providerId="LiveId" clId="{B97B63F1-BA69-4F58-ACEB-0BD042AEFC92}" dt="2022-01-22T11:23:07.877" v="1664" actId="20577"/>
        <pc:sldMkLst>
          <pc:docMk/>
          <pc:sldMk cId="3500883336" sldId="266"/>
        </pc:sldMkLst>
        <pc:spChg chg="mod">
          <ac:chgData name="Lucy Reijnen" userId="8578f02e1fc7e122" providerId="LiveId" clId="{B97B63F1-BA69-4F58-ACEB-0BD042AEFC92}" dt="2022-01-22T11:23:07.877" v="1664" actId="20577"/>
          <ac:spMkLst>
            <pc:docMk/>
            <pc:sldMk cId="3500883336" sldId="266"/>
            <ac:spMk id="2" creationId="{8D465E0F-3D28-4C2B-80E6-5893742F78BF}"/>
          </ac:spMkLst>
        </pc:spChg>
        <pc:picChg chg="add mod">
          <ac:chgData name="Lucy Reijnen" userId="8578f02e1fc7e122" providerId="LiveId" clId="{B97B63F1-BA69-4F58-ACEB-0BD042AEFC92}" dt="2022-01-21T11:12:41.437" v="224" actId="27614"/>
          <ac:picMkLst>
            <pc:docMk/>
            <pc:sldMk cId="3500883336" sldId="266"/>
            <ac:picMk id="4" creationId="{45DDBC9F-6CBF-4B5D-BBF8-9F723991113E}"/>
          </ac:picMkLst>
        </pc:picChg>
        <pc:picChg chg="add mod modCrop">
          <ac:chgData name="Lucy Reijnen" userId="8578f02e1fc7e122" providerId="LiveId" clId="{B97B63F1-BA69-4F58-ACEB-0BD042AEFC92}" dt="2022-01-22T11:14:02.863" v="1646" actId="1076"/>
          <ac:picMkLst>
            <pc:docMk/>
            <pc:sldMk cId="3500883336" sldId="266"/>
            <ac:picMk id="6" creationId="{4984DD75-BBCB-46FE-84B3-03D44E915409}"/>
          </ac:picMkLst>
        </pc:picChg>
      </pc:sldChg>
      <pc:sldChg chg="addSp modSp add mod ord">
        <pc:chgData name="Lucy Reijnen" userId="8578f02e1fc7e122" providerId="LiveId" clId="{B97B63F1-BA69-4F58-ACEB-0BD042AEFC92}" dt="2022-01-21T19:04:57.512" v="601"/>
        <pc:sldMkLst>
          <pc:docMk/>
          <pc:sldMk cId="4142601983" sldId="267"/>
        </pc:sldMkLst>
        <pc:picChg chg="add mod">
          <ac:chgData name="Lucy Reijnen" userId="8578f02e1fc7e122" providerId="LiveId" clId="{B97B63F1-BA69-4F58-ACEB-0BD042AEFC92}" dt="2022-01-21T11:12:46.531" v="227" actId="962"/>
          <ac:picMkLst>
            <pc:docMk/>
            <pc:sldMk cId="4142601983" sldId="267"/>
            <ac:picMk id="4" creationId="{B2E99330-9730-47D4-9A68-96EFDAE9D561}"/>
          </ac:picMkLst>
        </pc:picChg>
        <pc:picChg chg="mod">
          <ac:chgData name="Lucy Reijnen" userId="8578f02e1fc7e122" providerId="LiveId" clId="{B97B63F1-BA69-4F58-ACEB-0BD042AEFC92}" dt="2022-01-21T18:56:59.083" v="416" actId="1076"/>
          <ac:picMkLst>
            <pc:docMk/>
            <pc:sldMk cId="4142601983" sldId="267"/>
            <ac:picMk id="5" creationId="{3B917C49-CEEF-498A-A955-C67DFF3CC2E3}"/>
          </ac:picMkLst>
        </pc:picChg>
        <pc:picChg chg="mod">
          <ac:chgData name="Lucy Reijnen" userId="8578f02e1fc7e122" providerId="LiveId" clId="{B97B63F1-BA69-4F58-ACEB-0BD042AEFC92}" dt="2022-01-21T18:57:02.083" v="417" actId="1076"/>
          <ac:picMkLst>
            <pc:docMk/>
            <pc:sldMk cId="4142601983" sldId="267"/>
            <ac:picMk id="6" creationId="{B6B119C6-1403-4F52-8192-FFA03A5D17D8}"/>
          </ac:picMkLst>
        </pc:picChg>
      </pc:sldChg>
      <pc:sldChg chg="addSp delSp modSp add del mod ord">
        <pc:chgData name="Lucy Reijnen" userId="8578f02e1fc7e122" providerId="LiveId" clId="{B97B63F1-BA69-4F58-ACEB-0BD042AEFC92}" dt="2022-01-22T09:11:33.573" v="1192" actId="2696"/>
        <pc:sldMkLst>
          <pc:docMk/>
          <pc:sldMk cId="1755214771" sldId="268"/>
        </pc:sldMkLst>
        <pc:picChg chg="add mod">
          <ac:chgData name="Lucy Reijnen" userId="8578f02e1fc7e122" providerId="LiveId" clId="{B97B63F1-BA69-4F58-ACEB-0BD042AEFC92}" dt="2022-01-21T11:13:21.150" v="230" actId="962"/>
          <ac:picMkLst>
            <pc:docMk/>
            <pc:sldMk cId="1755214771" sldId="268"/>
            <ac:picMk id="4" creationId="{00B7DE61-6CA2-4577-A633-A2BC42E01C1F}"/>
          </ac:picMkLst>
        </pc:picChg>
        <pc:picChg chg="add del mod">
          <ac:chgData name="Lucy Reijnen" userId="8578f02e1fc7e122" providerId="LiveId" clId="{B97B63F1-BA69-4F58-ACEB-0BD042AEFC92}" dt="2022-01-22T08:52:29.377" v="986" actId="21"/>
          <ac:picMkLst>
            <pc:docMk/>
            <pc:sldMk cId="1755214771" sldId="268"/>
            <ac:picMk id="7" creationId="{4280DB20-3912-4B3B-A781-5B9C28F2FC73}"/>
          </ac:picMkLst>
        </pc:picChg>
        <pc:picChg chg="add del mod modCrop">
          <ac:chgData name="Lucy Reijnen" userId="8578f02e1fc7e122" providerId="LiveId" clId="{B97B63F1-BA69-4F58-ACEB-0BD042AEFC92}" dt="2022-01-22T08:53:04.961" v="994" actId="21"/>
          <ac:picMkLst>
            <pc:docMk/>
            <pc:sldMk cId="1755214771" sldId="268"/>
            <ac:picMk id="9" creationId="{2C637457-B7C9-4618-AC78-421AB432F7D5}"/>
          </ac:picMkLst>
        </pc:picChg>
        <pc:picChg chg="add mod ord">
          <ac:chgData name="Lucy Reijnen" userId="8578f02e1fc7e122" providerId="LiveId" clId="{B97B63F1-BA69-4F58-ACEB-0BD042AEFC92}" dt="2022-01-22T09:00:45.678" v="1074" actId="16481"/>
          <ac:picMkLst>
            <pc:docMk/>
            <pc:sldMk cId="1755214771" sldId="268"/>
            <ac:picMk id="11" creationId="{1B2E8665-1D72-4D58-BC3D-EE9E3B6BCE43}"/>
          </ac:picMkLst>
        </pc:picChg>
        <pc:picChg chg="add mod modCrop">
          <ac:chgData name="Lucy Reijnen" userId="8578f02e1fc7e122" providerId="LiveId" clId="{B97B63F1-BA69-4F58-ACEB-0BD042AEFC92}" dt="2022-01-22T09:01:34.129" v="1131"/>
          <ac:picMkLst>
            <pc:docMk/>
            <pc:sldMk cId="1755214771" sldId="268"/>
            <ac:picMk id="13" creationId="{0F74CAE1-5AD9-463A-9C28-17E03B9B9C78}"/>
          </ac:picMkLst>
        </pc:picChg>
        <pc:picChg chg="add mod modCrop">
          <ac:chgData name="Lucy Reijnen" userId="8578f02e1fc7e122" providerId="LiveId" clId="{B97B63F1-BA69-4F58-ACEB-0BD042AEFC92}" dt="2022-01-22T08:59:39.763" v="1023" actId="1076"/>
          <ac:picMkLst>
            <pc:docMk/>
            <pc:sldMk cId="1755214771" sldId="268"/>
            <ac:picMk id="15" creationId="{8F104A0F-8AC0-4B17-BA6B-BD635571E3C8}"/>
          </ac:picMkLst>
        </pc:picChg>
      </pc:sldChg>
      <pc:sldChg chg="addSp modSp add mod ord">
        <pc:chgData name="Lucy Reijnen" userId="8578f02e1fc7e122" providerId="LiveId" clId="{B97B63F1-BA69-4F58-ACEB-0BD042AEFC92}" dt="2022-01-22T09:10:32.785" v="1189"/>
        <pc:sldMkLst>
          <pc:docMk/>
          <pc:sldMk cId="2610405529" sldId="269"/>
        </pc:sldMkLst>
        <pc:picChg chg="add mod">
          <ac:chgData name="Lucy Reijnen" userId="8578f02e1fc7e122" providerId="LiveId" clId="{B97B63F1-BA69-4F58-ACEB-0BD042AEFC92}" dt="2022-01-21T11:13:34.224" v="233" actId="962"/>
          <ac:picMkLst>
            <pc:docMk/>
            <pc:sldMk cId="2610405529" sldId="269"/>
            <ac:picMk id="4" creationId="{ECFFA60D-9DAA-4B59-91E2-CFFCCA1F3006}"/>
          </ac:picMkLst>
        </pc:picChg>
        <pc:picChg chg="add mod">
          <ac:chgData name="Lucy Reijnen" userId="8578f02e1fc7e122" providerId="LiveId" clId="{B97B63F1-BA69-4F58-ACEB-0BD042AEFC92}" dt="2022-01-21T19:34:01.214" v="897" actId="962"/>
          <ac:picMkLst>
            <pc:docMk/>
            <pc:sldMk cId="2610405529" sldId="269"/>
            <ac:picMk id="7" creationId="{B0A6B3D1-B3C8-4279-85E0-B12BBDE2297C}"/>
          </ac:picMkLst>
        </pc:picChg>
      </pc:sldChg>
      <pc:sldChg chg="addSp delSp modSp add del mod ord">
        <pc:chgData name="Lucy Reijnen" userId="8578f02e1fc7e122" providerId="LiveId" clId="{B97B63F1-BA69-4F58-ACEB-0BD042AEFC92}" dt="2022-01-22T10:39:46.827" v="1392" actId="2696"/>
        <pc:sldMkLst>
          <pc:docMk/>
          <pc:sldMk cId="4020651300" sldId="270"/>
        </pc:sldMkLst>
        <pc:spChg chg="del">
          <ac:chgData name="Lucy Reijnen" userId="8578f02e1fc7e122" providerId="LiveId" clId="{B97B63F1-BA69-4F58-ACEB-0BD042AEFC92}" dt="2022-01-22T09:06:41.680" v="1145" actId="21"/>
          <ac:spMkLst>
            <pc:docMk/>
            <pc:sldMk cId="4020651300" sldId="270"/>
            <ac:spMk id="2" creationId="{A65D260B-E69C-46D0-9658-5228C10AB3AD}"/>
          </ac:spMkLst>
        </pc:spChg>
        <pc:picChg chg="add mod">
          <ac:chgData name="Lucy Reijnen" userId="8578f02e1fc7e122" providerId="LiveId" clId="{B97B63F1-BA69-4F58-ACEB-0BD042AEFC92}" dt="2022-01-21T11:13:39.137" v="234"/>
          <ac:picMkLst>
            <pc:docMk/>
            <pc:sldMk cId="4020651300" sldId="270"/>
            <ac:picMk id="4" creationId="{B8A291D9-B3A1-4EB0-8521-95A22D21902C}"/>
          </ac:picMkLst>
        </pc:picChg>
        <pc:picChg chg="add mod">
          <ac:chgData name="Lucy Reijnen" userId="8578f02e1fc7e122" providerId="LiveId" clId="{B97B63F1-BA69-4F58-ACEB-0BD042AEFC92}" dt="2022-01-21T19:34:04.653" v="900" actId="962"/>
          <ac:picMkLst>
            <pc:docMk/>
            <pc:sldMk cId="4020651300" sldId="270"/>
            <ac:picMk id="7" creationId="{71A6A667-BBDA-4938-A3E9-479C63FF54EE}"/>
          </ac:picMkLst>
        </pc:picChg>
      </pc:sldChg>
      <pc:sldChg chg="addSp modSp add mod ord">
        <pc:chgData name="Lucy Reijnen" userId="8578f02e1fc7e122" providerId="LiveId" clId="{B97B63F1-BA69-4F58-ACEB-0BD042AEFC92}" dt="2022-01-22T10:29:55.444" v="1355"/>
        <pc:sldMkLst>
          <pc:docMk/>
          <pc:sldMk cId="3607475913" sldId="271"/>
        </pc:sldMkLst>
        <pc:spChg chg="mod">
          <ac:chgData name="Lucy Reijnen" userId="8578f02e1fc7e122" providerId="LiveId" clId="{B97B63F1-BA69-4F58-ACEB-0BD042AEFC92}" dt="2022-01-22T08:47:09.217" v="981" actId="14100"/>
          <ac:spMkLst>
            <pc:docMk/>
            <pc:sldMk cId="3607475913" sldId="271"/>
            <ac:spMk id="2" creationId="{58D36088-4B62-4859-8F0D-1147AC0B9F72}"/>
          </ac:spMkLst>
        </pc:spChg>
        <pc:picChg chg="add mod">
          <ac:chgData name="Lucy Reijnen" userId="8578f02e1fc7e122" providerId="LiveId" clId="{B97B63F1-BA69-4F58-ACEB-0BD042AEFC92}" dt="2022-01-21T11:13:45.917" v="237" actId="962"/>
          <ac:picMkLst>
            <pc:docMk/>
            <pc:sldMk cId="3607475913" sldId="271"/>
            <ac:picMk id="4" creationId="{DAE20181-1857-447A-AD3B-10940AC083EC}"/>
          </ac:picMkLst>
        </pc:picChg>
      </pc:sldChg>
      <pc:sldChg chg="addSp delSp modSp add mod ord">
        <pc:chgData name="Lucy Reijnen" userId="8578f02e1fc7e122" providerId="LiveId" clId="{B97B63F1-BA69-4F58-ACEB-0BD042AEFC92}" dt="2022-01-22T09:10:04.318" v="1187"/>
        <pc:sldMkLst>
          <pc:docMk/>
          <pc:sldMk cId="2353758799" sldId="272"/>
        </pc:sldMkLst>
        <pc:picChg chg="add del mod">
          <ac:chgData name="Lucy Reijnen" userId="8578f02e1fc7e122" providerId="LiveId" clId="{B97B63F1-BA69-4F58-ACEB-0BD042AEFC92}" dt="2022-01-21T11:14:20.777" v="241" actId="21"/>
          <ac:picMkLst>
            <pc:docMk/>
            <pc:sldMk cId="2353758799" sldId="272"/>
            <ac:picMk id="4" creationId="{54A92E78-E3B5-4082-A472-2B6E04496713}"/>
          </ac:picMkLst>
        </pc:picChg>
        <pc:picChg chg="add mod">
          <ac:chgData name="Lucy Reijnen" userId="8578f02e1fc7e122" providerId="LiveId" clId="{B97B63F1-BA69-4F58-ACEB-0BD042AEFC92}" dt="2022-01-22T09:07:11.485" v="1146" actId="1076"/>
          <ac:picMkLst>
            <pc:docMk/>
            <pc:sldMk cId="2353758799" sldId="272"/>
            <ac:picMk id="7" creationId="{F9023B95-1DC6-47FF-84A3-08097E590D9B}"/>
          </ac:picMkLst>
        </pc:picChg>
        <pc:picChg chg="add mod">
          <ac:chgData name="Lucy Reijnen" userId="8578f02e1fc7e122" providerId="LiveId" clId="{B97B63F1-BA69-4F58-ACEB-0BD042AEFC92}" dt="2022-01-22T09:07:21.361" v="1149" actId="962"/>
          <ac:picMkLst>
            <pc:docMk/>
            <pc:sldMk cId="2353758799" sldId="272"/>
            <ac:picMk id="9" creationId="{37B1B636-777A-4C46-B473-F2506F241C4C}"/>
          </ac:picMkLst>
        </pc:picChg>
      </pc:sldChg>
      <pc:sldChg chg="modSp add mod ord">
        <pc:chgData name="Lucy Reijnen" userId="8578f02e1fc7e122" providerId="LiveId" clId="{B97B63F1-BA69-4F58-ACEB-0BD042AEFC92}" dt="2022-01-22T11:17:53.537" v="1656" actId="20577"/>
        <pc:sldMkLst>
          <pc:docMk/>
          <pc:sldMk cId="3429371513" sldId="273"/>
        </pc:sldMkLst>
        <pc:spChg chg="mod">
          <ac:chgData name="Lucy Reijnen" userId="8578f02e1fc7e122" providerId="LiveId" clId="{B97B63F1-BA69-4F58-ACEB-0BD042AEFC92}" dt="2022-01-22T11:17:53.537" v="1656" actId="20577"/>
          <ac:spMkLst>
            <pc:docMk/>
            <pc:sldMk cId="3429371513" sldId="273"/>
            <ac:spMk id="4" creationId="{74C0A71D-C95E-4AAB-9081-9F5A10060B3A}"/>
          </ac:spMkLst>
        </pc:spChg>
      </pc:sldChg>
      <pc:sldChg chg="addSp modSp add mod">
        <pc:chgData name="Lucy Reijnen" userId="8578f02e1fc7e122" providerId="LiveId" clId="{B97B63F1-BA69-4F58-ACEB-0BD042AEFC92}" dt="2022-01-21T19:16:03.837" v="857" actId="1076"/>
        <pc:sldMkLst>
          <pc:docMk/>
          <pc:sldMk cId="1465475626" sldId="274"/>
        </pc:sldMkLst>
        <pc:spChg chg="mod">
          <ac:chgData name="Lucy Reijnen" userId="8578f02e1fc7e122" providerId="LiveId" clId="{B97B63F1-BA69-4F58-ACEB-0BD042AEFC92}" dt="2022-01-21T19:15:48.339" v="853" actId="1076"/>
          <ac:spMkLst>
            <pc:docMk/>
            <pc:sldMk cId="1465475626" sldId="274"/>
            <ac:spMk id="2" creationId="{58D36088-4B62-4859-8F0D-1147AC0B9F72}"/>
          </ac:spMkLst>
        </pc:spChg>
        <pc:picChg chg="add mod">
          <ac:chgData name="Lucy Reijnen" userId="8578f02e1fc7e122" providerId="LiveId" clId="{B97B63F1-BA69-4F58-ACEB-0BD042AEFC92}" dt="2022-01-21T19:16:03.837" v="857" actId="1076"/>
          <ac:picMkLst>
            <pc:docMk/>
            <pc:sldMk cId="1465475626" sldId="274"/>
            <ac:picMk id="4" creationId="{2F8F56D1-AD1C-4E63-9D30-4CE036BD785A}"/>
          </ac:picMkLst>
        </pc:picChg>
      </pc:sldChg>
      <pc:sldChg chg="modSp mod ord">
        <pc:chgData name="Lucy Reijnen" userId="8578f02e1fc7e122" providerId="LiveId" clId="{B97B63F1-BA69-4F58-ACEB-0BD042AEFC92}" dt="2022-01-22T11:10:09.799" v="1617" actId="20577"/>
        <pc:sldMkLst>
          <pc:docMk/>
          <pc:sldMk cId="1807919653" sldId="275"/>
        </pc:sldMkLst>
        <pc:spChg chg="mod">
          <ac:chgData name="Lucy Reijnen" userId="8578f02e1fc7e122" providerId="LiveId" clId="{B97B63F1-BA69-4F58-ACEB-0BD042AEFC92}" dt="2022-01-21T19:15:24.712" v="850" actId="1076"/>
          <ac:spMkLst>
            <pc:docMk/>
            <pc:sldMk cId="1807919653" sldId="275"/>
            <ac:spMk id="9" creationId="{90D82ED3-847A-4309-BBCD-C484C98D86A7}"/>
          </ac:spMkLst>
        </pc:spChg>
        <pc:spChg chg="mod">
          <ac:chgData name="Lucy Reijnen" userId="8578f02e1fc7e122" providerId="LiveId" clId="{B97B63F1-BA69-4F58-ACEB-0BD042AEFC92}" dt="2022-01-22T11:10:09.799" v="1617" actId="20577"/>
          <ac:spMkLst>
            <pc:docMk/>
            <pc:sldMk cId="1807919653" sldId="275"/>
            <ac:spMk id="10" creationId="{718FBAF8-A6F7-48A8-BBCD-E10EACD07A8E}"/>
          </ac:spMkLst>
        </pc:spChg>
        <pc:picChg chg="mod">
          <ac:chgData name="Lucy Reijnen" userId="8578f02e1fc7e122" providerId="LiveId" clId="{B97B63F1-BA69-4F58-ACEB-0BD042AEFC92}" dt="2022-01-21T19:15:27.504" v="851" actId="1076"/>
          <ac:picMkLst>
            <pc:docMk/>
            <pc:sldMk cId="1807919653" sldId="275"/>
            <ac:picMk id="1026" creationId="{76862D75-3C10-4FCC-8142-3B346221703B}"/>
          </ac:picMkLst>
        </pc:picChg>
      </pc:sldChg>
      <pc:sldChg chg="addSp delSp modSp mod">
        <pc:chgData name="Lucy Reijnen" userId="8578f02e1fc7e122" providerId="LiveId" clId="{B97B63F1-BA69-4F58-ACEB-0BD042AEFC92}" dt="2022-01-22T11:03:00.138" v="1488" actId="1076"/>
        <pc:sldMkLst>
          <pc:docMk/>
          <pc:sldMk cId="3383609750" sldId="277"/>
        </pc:sldMkLst>
        <pc:spChg chg="mod">
          <ac:chgData name="Lucy Reijnen" userId="8578f02e1fc7e122" providerId="LiveId" clId="{B97B63F1-BA69-4F58-ACEB-0BD042AEFC92}" dt="2022-01-21T19:14:36.978" v="841" actId="1076"/>
          <ac:spMkLst>
            <pc:docMk/>
            <pc:sldMk cId="3383609750" sldId="277"/>
            <ac:spMk id="4" creationId="{411057EE-AC8B-4BCE-8081-E4572FDA72B5}"/>
          </ac:spMkLst>
        </pc:spChg>
        <pc:spChg chg="mod">
          <ac:chgData name="Lucy Reijnen" userId="8578f02e1fc7e122" providerId="LiveId" clId="{B97B63F1-BA69-4F58-ACEB-0BD042AEFC92}" dt="2022-01-21T19:10:32.558" v="833" actId="1076"/>
          <ac:spMkLst>
            <pc:docMk/>
            <pc:sldMk cId="3383609750" sldId="277"/>
            <ac:spMk id="5" creationId="{FD4E0736-F310-45B7-B91D-0157E5F0E527}"/>
          </ac:spMkLst>
        </pc:spChg>
        <pc:picChg chg="del">
          <ac:chgData name="Lucy Reijnen" userId="8578f02e1fc7e122" providerId="LiveId" clId="{B97B63F1-BA69-4F58-ACEB-0BD042AEFC92}" dt="2022-01-22T10:41:59.585" v="1396" actId="21"/>
          <ac:picMkLst>
            <pc:docMk/>
            <pc:sldMk cId="3383609750" sldId="277"/>
            <ac:picMk id="6" creationId="{3BAC1F7C-7B13-41E1-8064-9554ACB16FE1}"/>
          </ac:picMkLst>
        </pc:picChg>
        <pc:picChg chg="add mod">
          <ac:chgData name="Lucy Reijnen" userId="8578f02e1fc7e122" providerId="LiveId" clId="{B97B63F1-BA69-4F58-ACEB-0BD042AEFC92}" dt="2022-01-22T11:03:00.138" v="1488" actId="1076"/>
          <ac:picMkLst>
            <pc:docMk/>
            <pc:sldMk cId="3383609750" sldId="277"/>
            <ac:picMk id="9" creationId="{565F6050-14B6-46A1-AFE3-DB171291A589}"/>
          </ac:picMkLst>
        </pc:picChg>
      </pc:sldChg>
      <pc:sldChg chg="modSp del mod">
        <pc:chgData name="Lucy Reijnen" userId="8578f02e1fc7e122" providerId="LiveId" clId="{B97B63F1-BA69-4F58-ACEB-0BD042AEFC92}" dt="2022-01-22T08:47:52.292" v="982" actId="2696"/>
        <pc:sldMkLst>
          <pc:docMk/>
          <pc:sldMk cId="3342717316" sldId="278"/>
        </pc:sldMkLst>
        <pc:spChg chg="mod">
          <ac:chgData name="Lucy Reijnen" userId="8578f02e1fc7e122" providerId="LiveId" clId="{B97B63F1-BA69-4F58-ACEB-0BD042AEFC92}" dt="2022-01-21T19:10:47.975" v="835" actId="255"/>
          <ac:spMkLst>
            <pc:docMk/>
            <pc:sldMk cId="3342717316" sldId="278"/>
            <ac:spMk id="2" creationId="{328813C9-28CB-4C92-A155-825454C84317}"/>
          </ac:spMkLst>
        </pc:spChg>
        <pc:spChg chg="mod">
          <ac:chgData name="Lucy Reijnen" userId="8578f02e1fc7e122" providerId="LiveId" clId="{B97B63F1-BA69-4F58-ACEB-0BD042AEFC92}" dt="2022-01-21T19:11:12.869" v="838" actId="20577"/>
          <ac:spMkLst>
            <pc:docMk/>
            <pc:sldMk cId="3342717316" sldId="278"/>
            <ac:spMk id="3" creationId="{0A2AF495-2B14-46F8-9F4C-5990E927C44F}"/>
          </ac:spMkLst>
        </pc:spChg>
        <pc:spChg chg="mod">
          <ac:chgData name="Lucy Reijnen" userId="8578f02e1fc7e122" providerId="LiveId" clId="{B97B63F1-BA69-4F58-ACEB-0BD042AEFC92}" dt="2022-01-21T19:14:38.298" v="842" actId="1076"/>
          <ac:spMkLst>
            <pc:docMk/>
            <pc:sldMk cId="3342717316" sldId="278"/>
            <ac:spMk id="4" creationId="{6B4222EC-B66C-4BD0-AB2D-884E368D42EC}"/>
          </ac:spMkLst>
        </pc:spChg>
      </pc:sldChg>
      <pc:sldChg chg="addSp modSp new mod ord setBg">
        <pc:chgData name="Lucy Reijnen" userId="8578f02e1fc7e122" providerId="LiveId" clId="{B97B63F1-BA69-4F58-ACEB-0BD042AEFC92}" dt="2022-01-21T19:05:06.873" v="605"/>
        <pc:sldMkLst>
          <pc:docMk/>
          <pc:sldMk cId="718373330" sldId="279"/>
        </pc:sldMkLst>
        <pc:spChg chg="mod">
          <ac:chgData name="Lucy Reijnen" userId="8578f02e1fc7e122" providerId="LiveId" clId="{B97B63F1-BA69-4F58-ACEB-0BD042AEFC92}" dt="2022-01-21T18:56:34.547" v="414" actId="122"/>
          <ac:spMkLst>
            <pc:docMk/>
            <pc:sldMk cId="718373330" sldId="279"/>
            <ac:spMk id="2" creationId="{4F4A1458-6A12-4876-8EC6-7208F4395492}"/>
          </ac:spMkLst>
        </pc:spChg>
        <pc:picChg chg="add mod ord modCrop">
          <ac:chgData name="Lucy Reijnen" userId="8578f02e1fc7e122" providerId="LiveId" clId="{B97B63F1-BA69-4F58-ACEB-0BD042AEFC92}" dt="2022-01-21T18:56:12.916" v="392" actId="1076"/>
          <ac:picMkLst>
            <pc:docMk/>
            <pc:sldMk cId="718373330" sldId="279"/>
            <ac:picMk id="4" creationId="{E25F8871-9652-44B5-B47C-7C3D0FB34BA8}"/>
          </ac:picMkLst>
        </pc:picChg>
        <pc:picChg chg="add mod modCrop">
          <ac:chgData name="Lucy Reijnen" userId="8578f02e1fc7e122" providerId="LiveId" clId="{B97B63F1-BA69-4F58-ACEB-0BD042AEFC92}" dt="2022-01-21T18:56:14.548" v="393" actId="1076"/>
          <ac:picMkLst>
            <pc:docMk/>
            <pc:sldMk cId="718373330" sldId="279"/>
            <ac:picMk id="6" creationId="{ED60AF27-B238-41BE-B2C6-3E7A6410FFA9}"/>
          </ac:picMkLst>
        </pc:picChg>
      </pc:sldChg>
      <pc:sldChg chg="addSp modSp new mod ord">
        <pc:chgData name="Lucy Reijnen" userId="8578f02e1fc7e122" providerId="LiveId" clId="{B97B63F1-BA69-4F58-ACEB-0BD042AEFC92}" dt="2022-01-22T11:01:30.519" v="1482"/>
        <pc:sldMkLst>
          <pc:docMk/>
          <pc:sldMk cId="3998313130" sldId="280"/>
        </pc:sldMkLst>
        <pc:spChg chg="add mod">
          <ac:chgData name="Lucy Reijnen" userId="8578f02e1fc7e122" providerId="LiveId" clId="{B97B63F1-BA69-4F58-ACEB-0BD042AEFC92}" dt="2022-01-22T08:45:45.574" v="964" actId="1076"/>
          <ac:spMkLst>
            <pc:docMk/>
            <pc:sldMk cId="3998313130" sldId="280"/>
            <ac:spMk id="5" creationId="{D4CA25A2-1C3F-4AD2-BC28-4ECDA6BC2D9B}"/>
          </ac:spMkLst>
        </pc:spChg>
        <pc:picChg chg="add mod modCrop">
          <ac:chgData name="Lucy Reijnen" userId="8578f02e1fc7e122" providerId="LiveId" clId="{B97B63F1-BA69-4F58-ACEB-0BD042AEFC92}" dt="2022-01-22T08:44:33.046" v="921" actId="1076"/>
          <ac:picMkLst>
            <pc:docMk/>
            <pc:sldMk cId="3998313130" sldId="280"/>
            <ac:picMk id="4" creationId="{9F705223-45BA-4021-AC4A-546A23BC6055}"/>
          </ac:picMkLst>
        </pc:picChg>
      </pc:sldChg>
      <pc:sldChg chg="new del">
        <pc:chgData name="Lucy Reijnen" userId="8578f02e1fc7e122" providerId="LiveId" clId="{B97B63F1-BA69-4F58-ACEB-0BD042AEFC92}" dt="2022-01-22T09:09:30.556" v="1183" actId="2696"/>
        <pc:sldMkLst>
          <pc:docMk/>
          <pc:sldMk cId="534908139" sldId="281"/>
        </pc:sldMkLst>
      </pc:sldChg>
      <pc:sldChg chg="addSp modSp new mod ord">
        <pc:chgData name="Lucy Reijnen" userId="8578f02e1fc7e122" providerId="LiveId" clId="{B97B63F1-BA69-4F58-ACEB-0BD042AEFC92}" dt="2022-01-22T09:09:26.471" v="1182"/>
        <pc:sldMkLst>
          <pc:docMk/>
          <pc:sldMk cId="1862298113" sldId="282"/>
        </pc:sldMkLst>
        <pc:spChg chg="add mod">
          <ac:chgData name="Lucy Reijnen" userId="8578f02e1fc7e122" providerId="LiveId" clId="{B97B63F1-BA69-4F58-ACEB-0BD042AEFC92}" dt="2022-01-22T09:09:08.971" v="1180" actId="1076"/>
          <ac:spMkLst>
            <pc:docMk/>
            <pc:sldMk cId="1862298113" sldId="282"/>
            <ac:spMk id="5" creationId="{4A0DF126-A0A9-4769-A92C-1CBCC3B4B1AD}"/>
          </ac:spMkLst>
        </pc:spChg>
        <pc:picChg chg="add mod modCrop">
          <ac:chgData name="Lucy Reijnen" userId="8578f02e1fc7e122" providerId="LiveId" clId="{B97B63F1-BA69-4F58-ACEB-0BD042AEFC92}" dt="2022-01-22T09:09:04.899" v="1179" actId="1076"/>
          <ac:picMkLst>
            <pc:docMk/>
            <pc:sldMk cId="1862298113" sldId="282"/>
            <ac:picMk id="4" creationId="{E21F6498-DFB4-49C9-B735-38A2AECACB30}"/>
          </ac:picMkLst>
        </pc:picChg>
      </pc:sldChg>
      <pc:sldChg chg="addSp modSp new mod ord">
        <pc:chgData name="Lucy Reijnen" userId="8578f02e1fc7e122" providerId="LiveId" clId="{B97B63F1-BA69-4F58-ACEB-0BD042AEFC92}" dt="2022-01-22T11:08:53.494" v="1612"/>
        <pc:sldMkLst>
          <pc:docMk/>
          <pc:sldMk cId="3248314215" sldId="283"/>
        </pc:sldMkLst>
        <pc:spChg chg="add mod">
          <ac:chgData name="Lucy Reijnen" userId="8578f02e1fc7e122" providerId="LiveId" clId="{B97B63F1-BA69-4F58-ACEB-0BD042AEFC92}" dt="2022-01-22T11:08:32.425" v="1607" actId="1076"/>
          <ac:spMkLst>
            <pc:docMk/>
            <pc:sldMk cId="3248314215" sldId="283"/>
            <ac:spMk id="9" creationId="{8D87CD1F-0252-417F-927C-C0C735AAC2DF}"/>
          </ac:spMkLst>
        </pc:spChg>
        <pc:picChg chg="add mod modCrop">
          <ac:chgData name="Lucy Reijnen" userId="8578f02e1fc7e122" providerId="LiveId" clId="{B97B63F1-BA69-4F58-ACEB-0BD042AEFC92}" dt="2022-01-22T11:08:38.786" v="1608" actId="1076"/>
          <ac:picMkLst>
            <pc:docMk/>
            <pc:sldMk cId="3248314215" sldId="283"/>
            <ac:picMk id="4" creationId="{FC82E064-C281-4A85-BB6D-1FBA4E6D0DF3}"/>
          </ac:picMkLst>
        </pc:picChg>
        <pc:picChg chg="add mod ord modCrop">
          <ac:chgData name="Lucy Reijnen" userId="8578f02e1fc7e122" providerId="LiveId" clId="{B97B63F1-BA69-4F58-ACEB-0BD042AEFC92}" dt="2022-01-22T11:07:39.585" v="1557" actId="1076"/>
          <ac:picMkLst>
            <pc:docMk/>
            <pc:sldMk cId="3248314215" sldId="283"/>
            <ac:picMk id="6" creationId="{D6ABA222-025C-4A43-9890-8D2243CA47EC}"/>
          </ac:picMkLst>
        </pc:picChg>
        <pc:picChg chg="add mod modCrop">
          <ac:chgData name="Lucy Reijnen" userId="8578f02e1fc7e122" providerId="LiveId" clId="{B97B63F1-BA69-4F58-ACEB-0BD042AEFC92}" dt="2022-01-22T11:08:44.371" v="1609" actId="1076"/>
          <ac:picMkLst>
            <pc:docMk/>
            <pc:sldMk cId="3248314215" sldId="283"/>
            <ac:picMk id="8" creationId="{017E00F2-54AD-49BC-A158-49D71E631687}"/>
          </ac:picMkLst>
        </pc:picChg>
      </pc:sldChg>
      <pc:sldChg chg="addSp modSp new del mod">
        <pc:chgData name="Lucy Reijnen" userId="8578f02e1fc7e122" providerId="LiveId" clId="{B97B63F1-BA69-4F58-ACEB-0BD042AEFC92}" dt="2022-01-22T10:29:13.663" v="1353" actId="2696"/>
        <pc:sldMkLst>
          <pc:docMk/>
          <pc:sldMk cId="1721874397" sldId="284"/>
        </pc:sldMkLst>
        <pc:spChg chg="mod">
          <ac:chgData name="Lucy Reijnen" userId="8578f02e1fc7e122" providerId="LiveId" clId="{B97B63F1-BA69-4F58-ACEB-0BD042AEFC92}" dt="2022-01-22T10:18:18.212" v="1329" actId="121"/>
          <ac:spMkLst>
            <pc:docMk/>
            <pc:sldMk cId="1721874397" sldId="284"/>
            <ac:spMk id="2" creationId="{81493070-D622-4A09-9D54-BB92DD87EC36}"/>
          </ac:spMkLst>
        </pc:spChg>
        <pc:picChg chg="add mod">
          <ac:chgData name="Lucy Reijnen" userId="8578f02e1fc7e122" providerId="LiveId" clId="{B97B63F1-BA69-4F58-ACEB-0BD042AEFC92}" dt="2022-01-22T10:18:33.337" v="1332" actId="1076"/>
          <ac:picMkLst>
            <pc:docMk/>
            <pc:sldMk cId="1721874397" sldId="284"/>
            <ac:picMk id="5" creationId="{1DE597FC-B991-4992-9741-D0E8C62E7CB2}"/>
          </ac:picMkLst>
        </pc:picChg>
        <pc:picChg chg="add mod">
          <ac:chgData name="Lucy Reijnen" userId="8578f02e1fc7e122" providerId="LiveId" clId="{B97B63F1-BA69-4F58-ACEB-0BD042AEFC92}" dt="2022-01-22T10:28:40.127" v="1347" actId="1076"/>
          <ac:picMkLst>
            <pc:docMk/>
            <pc:sldMk cId="1721874397" sldId="284"/>
            <ac:picMk id="7" creationId="{93CB8743-436C-44C8-9D67-2558CFFE4969}"/>
          </ac:picMkLst>
        </pc:picChg>
      </pc:sldChg>
      <pc:sldChg chg="addSp delSp modSp new mod ord">
        <pc:chgData name="Lucy Reijnen" userId="8578f02e1fc7e122" providerId="LiveId" clId="{B97B63F1-BA69-4F58-ACEB-0BD042AEFC92}" dt="2022-01-22T11:11:58.527" v="1641" actId="1076"/>
        <pc:sldMkLst>
          <pc:docMk/>
          <pc:sldMk cId="1368787394" sldId="285"/>
        </pc:sldMkLst>
        <pc:spChg chg="mod">
          <ac:chgData name="Lucy Reijnen" userId="8578f02e1fc7e122" providerId="LiveId" clId="{B97B63F1-BA69-4F58-ACEB-0BD042AEFC92}" dt="2022-01-22T11:11:58.527" v="1641" actId="1076"/>
          <ac:spMkLst>
            <pc:docMk/>
            <pc:sldMk cId="1368787394" sldId="285"/>
            <ac:spMk id="2" creationId="{5C2C907A-8436-48B7-8F93-F55A2C33C836}"/>
          </ac:spMkLst>
        </pc:spChg>
        <pc:picChg chg="add del mod">
          <ac:chgData name="Lucy Reijnen" userId="8578f02e1fc7e122" providerId="LiveId" clId="{B97B63F1-BA69-4F58-ACEB-0BD042AEFC92}" dt="2022-01-22T10:42:10.049" v="1399" actId="21"/>
          <ac:picMkLst>
            <pc:docMk/>
            <pc:sldMk cId="1368787394" sldId="285"/>
            <ac:picMk id="5" creationId="{30ECCB92-70B5-4A7D-852D-A46719F85FAA}"/>
          </ac:picMkLst>
        </pc:picChg>
        <pc:picChg chg="add mod">
          <ac:chgData name="Lucy Reijnen" userId="8578f02e1fc7e122" providerId="LiveId" clId="{B97B63F1-BA69-4F58-ACEB-0BD042AEFC92}" dt="2022-01-22T11:11:37.059" v="1636" actId="1076"/>
          <ac:picMkLst>
            <pc:docMk/>
            <pc:sldMk cId="1368787394" sldId="285"/>
            <ac:picMk id="7" creationId="{2CDB4EAD-7BB2-42BC-8311-A3317F997CB7}"/>
          </ac:picMkLst>
        </pc:picChg>
      </pc:sldChg>
      <pc:sldChg chg="addSp modSp new mod">
        <pc:chgData name="Lucy Reijnen" userId="8578f02e1fc7e122" providerId="LiveId" clId="{B97B63F1-BA69-4F58-ACEB-0BD042AEFC92}" dt="2022-01-22T11:14:54.720" v="1654" actId="1076"/>
        <pc:sldMkLst>
          <pc:docMk/>
          <pc:sldMk cId="3175635486" sldId="286"/>
        </pc:sldMkLst>
        <pc:spChg chg="add mod">
          <ac:chgData name="Lucy Reijnen" userId="8578f02e1fc7e122" providerId="LiveId" clId="{B97B63F1-BA69-4F58-ACEB-0BD042AEFC92}" dt="2022-01-22T11:14:51.599" v="1653" actId="1076"/>
          <ac:spMkLst>
            <pc:docMk/>
            <pc:sldMk cId="3175635486" sldId="286"/>
            <ac:spMk id="3" creationId="{B059CC48-17C1-4E99-B932-56F7CFDA8697}"/>
          </ac:spMkLst>
        </pc:spChg>
        <pc:picChg chg="add mod">
          <ac:chgData name="Lucy Reijnen" userId="8578f02e1fc7e122" providerId="LiveId" clId="{B97B63F1-BA69-4F58-ACEB-0BD042AEFC92}" dt="2022-01-22T11:14:54.720" v="1654" actId="1076"/>
          <ac:picMkLst>
            <pc:docMk/>
            <pc:sldMk cId="3175635486" sldId="286"/>
            <ac:picMk id="5" creationId="{54ED6CD8-027E-432E-AB13-72DBE7F5A4ED}"/>
          </ac:picMkLst>
        </pc:picChg>
      </pc:sldChg>
      <pc:sldChg chg="addSp delSp modSp new mod">
        <pc:chgData name="Lucy Reijnen" userId="8578f02e1fc7e122" providerId="LiveId" clId="{B97B63F1-BA69-4F58-ACEB-0BD042AEFC92}" dt="2022-01-22T10:36:01.499" v="1387"/>
        <pc:sldMkLst>
          <pc:docMk/>
          <pc:sldMk cId="2304856996" sldId="287"/>
        </pc:sldMkLst>
        <pc:spChg chg="del">
          <ac:chgData name="Lucy Reijnen" userId="8578f02e1fc7e122" providerId="LiveId" clId="{B97B63F1-BA69-4F58-ACEB-0BD042AEFC92}" dt="2022-01-22T10:32:32.819" v="1357"/>
          <ac:spMkLst>
            <pc:docMk/>
            <pc:sldMk cId="2304856996" sldId="287"/>
            <ac:spMk id="2" creationId="{64D43AC3-B209-4F8F-81CE-18E8704CB606}"/>
          </ac:spMkLst>
        </pc:spChg>
        <pc:spChg chg="add mod">
          <ac:chgData name="Lucy Reijnen" userId="8578f02e1fc7e122" providerId="LiveId" clId="{B97B63F1-BA69-4F58-ACEB-0BD042AEFC92}" dt="2022-01-22T10:32:32.819" v="1357"/>
          <ac:spMkLst>
            <pc:docMk/>
            <pc:sldMk cId="2304856996" sldId="287"/>
            <ac:spMk id="4" creationId="{BA40C262-D0ED-4F1B-8B31-DD677873BD04}"/>
          </ac:spMkLst>
        </pc:spChg>
        <pc:picChg chg="add mod">
          <ac:chgData name="Lucy Reijnen" userId="8578f02e1fc7e122" providerId="LiveId" clId="{B97B63F1-BA69-4F58-ACEB-0BD042AEFC92}" dt="2022-01-22T10:36:01.499" v="1387"/>
          <ac:picMkLst>
            <pc:docMk/>
            <pc:sldMk cId="2304856996" sldId="287"/>
            <ac:picMk id="6" creationId="{BCCFA7F0-F971-4948-B9BF-3DA009579AC0}"/>
          </ac:picMkLst>
        </pc:picChg>
      </pc:sldChg>
      <pc:sldChg chg="addSp modSp new mod">
        <pc:chgData name="Lucy Reijnen" userId="8578f02e1fc7e122" providerId="LiveId" clId="{B97B63F1-BA69-4F58-ACEB-0BD042AEFC92}" dt="2022-01-22T11:04:35.608" v="1492" actId="20577"/>
        <pc:sldMkLst>
          <pc:docMk/>
          <pc:sldMk cId="1376658252" sldId="288"/>
        </pc:sldMkLst>
        <pc:spChg chg="add mod">
          <ac:chgData name="Lucy Reijnen" userId="8578f02e1fc7e122" providerId="LiveId" clId="{B97B63F1-BA69-4F58-ACEB-0BD042AEFC92}" dt="2022-01-22T11:04:35.608" v="1492" actId="20577"/>
          <ac:spMkLst>
            <pc:docMk/>
            <pc:sldMk cId="1376658252" sldId="288"/>
            <ac:spMk id="5" creationId="{B008F3DF-CD8B-416E-ABEB-86B3FC8993E7}"/>
          </ac:spMkLst>
        </pc:spChg>
        <pc:picChg chg="add mod">
          <ac:chgData name="Lucy Reijnen" userId="8578f02e1fc7e122" providerId="LiveId" clId="{B97B63F1-BA69-4F58-ACEB-0BD042AEFC92}" dt="2022-01-22T10:45:17.132" v="1410" actId="1076"/>
          <ac:picMkLst>
            <pc:docMk/>
            <pc:sldMk cId="1376658252" sldId="288"/>
            <ac:picMk id="4" creationId="{C7D96017-1AAA-465B-84CE-9419F6D2B078}"/>
          </ac:picMkLst>
        </pc:picChg>
      </pc:sldChg>
      <pc:sldChg chg="modSp new del mod">
        <pc:chgData name="Lucy Reijnen" userId="8578f02e1fc7e122" providerId="LiveId" clId="{B97B63F1-BA69-4F58-ACEB-0BD042AEFC92}" dt="2022-01-22T11:08:50.019" v="1610" actId="2696"/>
        <pc:sldMkLst>
          <pc:docMk/>
          <pc:sldMk cId="543699813" sldId="289"/>
        </pc:sldMkLst>
        <pc:spChg chg="mod">
          <ac:chgData name="Lucy Reijnen" userId="8578f02e1fc7e122" providerId="LiveId" clId="{B97B63F1-BA69-4F58-ACEB-0BD042AEFC92}" dt="2022-01-22T11:06:51.483" v="1550" actId="1076"/>
          <ac:spMkLst>
            <pc:docMk/>
            <pc:sldMk cId="543699813" sldId="289"/>
            <ac:spMk id="2" creationId="{EB8EFA93-0836-4774-933E-82291CB06A82}"/>
          </ac:spMkLst>
        </pc:spChg>
      </pc:sldChg>
      <pc:sldMasterChg chg="setBg modSldLayout">
        <pc:chgData name="Lucy Reijnen" userId="8578f02e1fc7e122" providerId="LiveId" clId="{B97B63F1-BA69-4F58-ACEB-0BD042AEFC92}" dt="2022-01-21T10:47:46.717" v="82"/>
        <pc:sldMasterMkLst>
          <pc:docMk/>
          <pc:sldMasterMk cId="3851031488" sldId="2147483648"/>
        </pc:sldMasterMkLst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1701714569" sldId="2147483649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1897624137" sldId="2147483650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4185087175" sldId="2147483651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2773203450" sldId="2147483652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1580017667" sldId="2147483653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146474978" sldId="2147483654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2522590174" sldId="2147483655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2725957305" sldId="2147483656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507526299" sldId="2147483657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3262482898" sldId="2147483658"/>
          </pc:sldLayoutMkLst>
        </pc:sldLayoutChg>
        <pc:sldLayoutChg chg="setBg">
          <pc:chgData name="Lucy Reijnen" userId="8578f02e1fc7e122" providerId="LiveId" clId="{B97B63F1-BA69-4F58-ACEB-0BD042AEFC92}" dt="2022-01-21T10:47:46.717" v="82"/>
          <pc:sldLayoutMkLst>
            <pc:docMk/>
            <pc:sldMasterMk cId="3851031488" sldId="2147483648"/>
            <pc:sldLayoutMk cId="854654322" sldId="2147483659"/>
          </pc:sldLayoutMkLst>
        </pc:sldLayoutChg>
      </pc:sldMasterChg>
    </pc:docChg>
  </pc:docChgLst>
  <pc:docChgLst>
    <pc:chgData name="Lucy Reijnen" userId="8578f02e1fc7e122" providerId="LiveId" clId="{1D67BAB9-CFC9-4150-A132-2E3597F0826B}"/>
    <pc:docChg chg="undo custSel addSld delSld modSld sldOrd">
      <pc:chgData name="Lucy Reijnen" userId="8578f02e1fc7e122" providerId="LiveId" clId="{1D67BAB9-CFC9-4150-A132-2E3597F0826B}" dt="2022-01-21T18:35:17.050" v="1252" actId="1076"/>
      <pc:docMkLst>
        <pc:docMk/>
      </pc:docMkLst>
      <pc:sldChg chg="addSp delSp modSp mod ord">
        <pc:chgData name="Lucy Reijnen" userId="8578f02e1fc7e122" providerId="LiveId" clId="{1D67BAB9-CFC9-4150-A132-2E3597F0826B}" dt="2022-01-21T18:34:31.684" v="1243"/>
        <pc:sldMkLst>
          <pc:docMk/>
          <pc:sldMk cId="4139023257" sldId="256"/>
        </pc:sldMkLst>
        <pc:spChg chg="del">
          <ac:chgData name="Lucy Reijnen" userId="8578f02e1fc7e122" providerId="LiveId" clId="{1D67BAB9-CFC9-4150-A132-2E3597F0826B}" dt="2022-01-21T17:14:24.100" v="224" actId="478"/>
          <ac:spMkLst>
            <pc:docMk/>
            <pc:sldMk cId="4139023257" sldId="256"/>
            <ac:spMk id="2" creationId="{F3DC3419-641F-4E16-946B-04B5B54FB8DF}"/>
          </ac:spMkLst>
        </pc:spChg>
        <pc:spChg chg="mod">
          <ac:chgData name="Lucy Reijnen" userId="8578f02e1fc7e122" providerId="LiveId" clId="{1D67BAB9-CFC9-4150-A132-2E3597F0826B}" dt="2022-01-21T17:23:23.182" v="349" actId="1076"/>
          <ac:spMkLst>
            <pc:docMk/>
            <pc:sldMk cId="4139023257" sldId="256"/>
            <ac:spMk id="3" creationId="{A08A91BC-5383-4D4A-A25E-3DD953135590}"/>
          </ac:spMkLst>
        </pc:spChg>
        <pc:picChg chg="del mod">
          <ac:chgData name="Lucy Reijnen" userId="8578f02e1fc7e122" providerId="LiveId" clId="{1D67BAB9-CFC9-4150-A132-2E3597F0826B}" dt="2022-01-21T17:14:41.651" v="226" actId="21"/>
          <ac:picMkLst>
            <pc:docMk/>
            <pc:sldMk cId="4139023257" sldId="256"/>
            <ac:picMk id="5" creationId="{085A3D69-02E2-4777-9E52-CFA32B351A8E}"/>
          </ac:picMkLst>
        </pc:picChg>
        <pc:picChg chg="add del mod">
          <ac:chgData name="Lucy Reijnen" userId="8578f02e1fc7e122" providerId="LiveId" clId="{1D67BAB9-CFC9-4150-A132-2E3597F0826B}" dt="2022-01-21T17:14:04.512" v="221" actId="21"/>
          <ac:picMkLst>
            <pc:docMk/>
            <pc:sldMk cId="4139023257" sldId="256"/>
            <ac:picMk id="6" creationId="{6B025CA8-7B74-456A-A269-45DAA6CCB530}"/>
          </ac:picMkLst>
        </pc:picChg>
        <pc:picChg chg="add mod">
          <ac:chgData name="Lucy Reijnen" userId="8578f02e1fc7e122" providerId="LiveId" clId="{1D67BAB9-CFC9-4150-A132-2E3597F0826B}" dt="2022-01-21T17:15:01.683" v="232" actId="1076"/>
          <ac:picMkLst>
            <pc:docMk/>
            <pc:sldMk cId="4139023257" sldId="256"/>
            <ac:picMk id="7" creationId="{11627D92-6D92-4C5D-8803-C4DE539B71D9}"/>
          </ac:picMkLst>
        </pc:picChg>
      </pc:sldChg>
      <pc:sldChg chg="addSp delSp modSp mod ord">
        <pc:chgData name="Lucy Reijnen" userId="8578f02e1fc7e122" providerId="LiveId" clId="{1D67BAB9-CFC9-4150-A132-2E3597F0826B}" dt="2022-01-21T18:13:34.776" v="912" actId="21"/>
        <pc:sldMkLst>
          <pc:docMk/>
          <pc:sldMk cId="2628101784" sldId="257"/>
        </pc:sldMkLst>
        <pc:spChg chg="mod">
          <ac:chgData name="Lucy Reijnen" userId="8578f02e1fc7e122" providerId="LiveId" clId="{1D67BAB9-CFC9-4150-A132-2E3597F0826B}" dt="2022-01-21T18:13:06.765" v="905" actId="313"/>
          <ac:spMkLst>
            <pc:docMk/>
            <pc:sldMk cId="2628101784" sldId="257"/>
            <ac:spMk id="2" creationId="{4DD76D0F-4828-4FD9-B6C4-6CEDF1F4BBB9}"/>
          </ac:spMkLst>
        </pc:spChg>
        <pc:spChg chg="add del mod">
          <ac:chgData name="Lucy Reijnen" userId="8578f02e1fc7e122" providerId="LiveId" clId="{1D67BAB9-CFC9-4150-A132-2E3597F0826B}" dt="2022-01-21T18:13:34.776" v="912" actId="21"/>
          <ac:spMkLst>
            <pc:docMk/>
            <pc:sldMk cId="2628101784" sldId="257"/>
            <ac:spMk id="6" creationId="{2F39FB97-6D1B-42FF-8E01-19496BA0164E}"/>
          </ac:spMkLst>
        </pc:spChg>
        <pc:picChg chg="mod">
          <ac:chgData name="Lucy Reijnen" userId="8578f02e1fc7e122" providerId="LiveId" clId="{1D67BAB9-CFC9-4150-A132-2E3597F0826B}" dt="2022-01-21T17:44:11.564" v="831" actId="1076"/>
          <ac:picMkLst>
            <pc:docMk/>
            <pc:sldMk cId="2628101784" sldId="257"/>
            <ac:picMk id="5" creationId="{513351FB-308A-4715-A6D1-D479BE9640DB}"/>
          </ac:picMkLst>
        </pc:picChg>
      </pc:sldChg>
      <pc:sldChg chg="modSp mod ord">
        <pc:chgData name="Lucy Reijnen" userId="8578f02e1fc7e122" providerId="LiveId" clId="{1D67BAB9-CFC9-4150-A132-2E3597F0826B}" dt="2022-01-21T17:20:20.179" v="239" actId="122"/>
        <pc:sldMkLst>
          <pc:docMk/>
          <pc:sldMk cId="2220461419" sldId="258"/>
        </pc:sldMkLst>
        <pc:spChg chg="mod">
          <ac:chgData name="Lucy Reijnen" userId="8578f02e1fc7e122" providerId="LiveId" clId="{1D67BAB9-CFC9-4150-A132-2E3597F0826B}" dt="2022-01-21T17:20:20.179" v="239" actId="122"/>
          <ac:spMkLst>
            <pc:docMk/>
            <pc:sldMk cId="2220461419" sldId="258"/>
            <ac:spMk id="2" creationId="{E5D98177-342B-4404-B289-10028237A392}"/>
          </ac:spMkLst>
        </pc:spChg>
        <pc:picChg chg="mod">
          <ac:chgData name="Lucy Reijnen" userId="8578f02e1fc7e122" providerId="LiveId" clId="{1D67BAB9-CFC9-4150-A132-2E3597F0826B}" dt="2022-01-21T17:20:13.937" v="237" actId="1076"/>
          <ac:picMkLst>
            <pc:docMk/>
            <pc:sldMk cId="2220461419" sldId="258"/>
            <ac:picMk id="4" creationId="{7C7E5058-AC93-4F41-B021-E34AEB14AF7F}"/>
          </ac:picMkLst>
        </pc:picChg>
      </pc:sldChg>
      <pc:sldChg chg="addSp delSp modSp mod ord">
        <pc:chgData name="Lucy Reijnen" userId="8578f02e1fc7e122" providerId="LiveId" clId="{1D67BAB9-CFC9-4150-A132-2E3597F0826B}" dt="2022-01-21T18:35:17.050" v="1252" actId="1076"/>
        <pc:sldMkLst>
          <pc:docMk/>
          <pc:sldMk cId="2328661387" sldId="259"/>
        </pc:sldMkLst>
        <pc:spChg chg="del mod">
          <ac:chgData name="Lucy Reijnen" userId="8578f02e1fc7e122" providerId="LiveId" clId="{1D67BAB9-CFC9-4150-A132-2E3597F0826B}" dt="2022-01-21T16:39:58.599" v="44" actId="478"/>
          <ac:spMkLst>
            <pc:docMk/>
            <pc:sldMk cId="2328661387" sldId="259"/>
            <ac:spMk id="2" creationId="{F79841B6-2ABE-4DAD-AFDA-36940EC5F684}"/>
          </ac:spMkLst>
        </pc:spChg>
        <pc:spChg chg="add del">
          <ac:chgData name="Lucy Reijnen" userId="8578f02e1fc7e122" providerId="LiveId" clId="{1D67BAB9-CFC9-4150-A132-2E3597F0826B}" dt="2022-01-21T16:36:55.556" v="11" actId="22"/>
          <ac:spMkLst>
            <pc:docMk/>
            <pc:sldMk cId="2328661387" sldId="259"/>
            <ac:spMk id="5" creationId="{13F2F970-932C-4F8F-BE1B-47BAEC7A9197}"/>
          </ac:spMkLst>
        </pc:spChg>
        <pc:spChg chg="add del mod">
          <ac:chgData name="Lucy Reijnen" userId="8578f02e1fc7e122" providerId="LiveId" clId="{1D67BAB9-CFC9-4150-A132-2E3597F0826B}" dt="2022-01-21T18:28:45.951" v="1110"/>
          <ac:spMkLst>
            <pc:docMk/>
            <pc:sldMk cId="2328661387" sldId="259"/>
            <ac:spMk id="8" creationId="{485272C7-C11F-4853-A70D-0EAEC4744147}"/>
          </ac:spMkLst>
        </pc:spChg>
        <pc:spChg chg="add mod">
          <ac:chgData name="Lucy Reijnen" userId="8578f02e1fc7e122" providerId="LiveId" clId="{1D67BAB9-CFC9-4150-A132-2E3597F0826B}" dt="2022-01-21T18:35:17.050" v="1252" actId="1076"/>
          <ac:spMkLst>
            <pc:docMk/>
            <pc:sldMk cId="2328661387" sldId="259"/>
            <ac:spMk id="9" creationId="{67104614-5645-48ED-9C9D-B23C310EE5D8}"/>
          </ac:spMkLst>
        </pc:spChg>
        <pc:picChg chg="mod">
          <ac:chgData name="Lucy Reijnen" userId="8578f02e1fc7e122" providerId="LiveId" clId="{1D67BAB9-CFC9-4150-A132-2E3597F0826B}" dt="2022-01-21T18:35:12.219" v="1251" actId="1076"/>
          <ac:picMkLst>
            <pc:docMk/>
            <pc:sldMk cId="2328661387" sldId="259"/>
            <ac:picMk id="3" creationId="{4C1EAC62-2F3E-4A7A-9245-DD0128ABEC93}"/>
          </ac:picMkLst>
        </pc:picChg>
        <pc:picChg chg="add mod ord modCrop">
          <ac:chgData name="Lucy Reijnen" userId="8578f02e1fc7e122" providerId="LiveId" clId="{1D67BAB9-CFC9-4150-A132-2E3597F0826B}" dt="2022-01-21T18:29:46.662" v="1131" actId="1076"/>
          <ac:picMkLst>
            <pc:docMk/>
            <pc:sldMk cId="2328661387" sldId="259"/>
            <ac:picMk id="6" creationId="{683EE14A-211B-48F8-AB24-544F61EADC0D}"/>
          </ac:picMkLst>
        </pc:picChg>
        <pc:picChg chg="add del mod">
          <ac:chgData name="Lucy Reijnen" userId="8578f02e1fc7e122" providerId="LiveId" clId="{1D67BAB9-CFC9-4150-A132-2E3597F0826B}" dt="2022-01-21T18:28:58.522" v="1122" actId="21"/>
          <ac:picMkLst>
            <pc:docMk/>
            <pc:sldMk cId="2328661387" sldId="259"/>
            <ac:picMk id="7" creationId="{964749C1-84E1-4C8B-B7B4-2E54FC342D22}"/>
          </ac:picMkLst>
        </pc:picChg>
      </pc:sldChg>
      <pc:sldChg chg="modSp mod">
        <pc:chgData name="Lucy Reijnen" userId="8578f02e1fc7e122" providerId="LiveId" clId="{1D67BAB9-CFC9-4150-A132-2E3597F0826B}" dt="2022-01-21T17:30:40.238" v="596" actId="113"/>
        <pc:sldMkLst>
          <pc:docMk/>
          <pc:sldMk cId="3784286534" sldId="260"/>
        </pc:sldMkLst>
        <pc:spChg chg="mod">
          <ac:chgData name="Lucy Reijnen" userId="8578f02e1fc7e122" providerId="LiveId" clId="{1D67BAB9-CFC9-4150-A132-2E3597F0826B}" dt="2022-01-21T17:30:40.238" v="596" actId="113"/>
          <ac:spMkLst>
            <pc:docMk/>
            <pc:sldMk cId="3784286534" sldId="260"/>
            <ac:spMk id="2" creationId="{8D465E0F-3D28-4C2B-80E6-5893742F78BF}"/>
          </ac:spMkLst>
        </pc:spChg>
        <pc:picChg chg="mod modCrop">
          <ac:chgData name="Lucy Reijnen" userId="8578f02e1fc7e122" providerId="LiveId" clId="{1D67BAB9-CFC9-4150-A132-2E3597F0826B}" dt="2022-01-21T17:24:45.027" v="365" actId="1076"/>
          <ac:picMkLst>
            <pc:docMk/>
            <pc:sldMk cId="3784286534" sldId="260"/>
            <ac:picMk id="4" creationId="{04E37690-8B37-4369-B6D1-683A7FF461E3}"/>
          </ac:picMkLst>
        </pc:picChg>
      </pc:sldChg>
      <pc:sldChg chg="addSp delSp modSp mod ord">
        <pc:chgData name="Lucy Reijnen" userId="8578f02e1fc7e122" providerId="LiveId" clId="{1D67BAB9-CFC9-4150-A132-2E3597F0826B}" dt="2022-01-21T17:42:54.850" v="824" actId="478"/>
        <pc:sldMkLst>
          <pc:docMk/>
          <pc:sldMk cId="2908884794" sldId="261"/>
        </pc:sldMkLst>
        <pc:picChg chg="add del mod modCrop">
          <ac:chgData name="Lucy Reijnen" userId="8578f02e1fc7e122" providerId="LiveId" clId="{1D67BAB9-CFC9-4150-A132-2E3597F0826B}" dt="2022-01-21T17:42:54.850" v="824" actId="478"/>
          <ac:picMkLst>
            <pc:docMk/>
            <pc:sldMk cId="2908884794" sldId="261"/>
            <ac:picMk id="4" creationId="{949B54E8-6EC4-4051-AA7A-7E0107DF0801}"/>
          </ac:picMkLst>
        </pc:picChg>
      </pc:sldChg>
      <pc:sldChg chg="addSp delSp modSp del mod ord">
        <pc:chgData name="Lucy Reijnen" userId="8578f02e1fc7e122" providerId="LiveId" clId="{1D67BAB9-CFC9-4150-A132-2E3597F0826B}" dt="2022-01-21T18:33:55.841" v="1241" actId="2696"/>
        <pc:sldMkLst>
          <pc:docMk/>
          <pc:sldMk cId="1826336980" sldId="262"/>
        </pc:sldMkLst>
        <pc:picChg chg="del">
          <ac:chgData name="Lucy Reijnen" userId="8578f02e1fc7e122" providerId="LiveId" clId="{1D67BAB9-CFC9-4150-A132-2E3597F0826B}" dt="2022-01-21T17:31:08.802" v="599" actId="21"/>
          <ac:picMkLst>
            <pc:docMk/>
            <pc:sldMk cId="1826336980" sldId="262"/>
            <ac:picMk id="4" creationId="{78C62A25-08D7-42BC-B7E3-660B269FAB9D}"/>
          </ac:picMkLst>
        </pc:picChg>
        <pc:picChg chg="add mod">
          <ac:chgData name="Lucy Reijnen" userId="8578f02e1fc7e122" providerId="LiveId" clId="{1D67BAB9-CFC9-4150-A132-2E3597F0826B}" dt="2022-01-21T18:33:09.459" v="1240" actId="14100"/>
          <ac:picMkLst>
            <pc:docMk/>
            <pc:sldMk cId="1826336980" sldId="262"/>
            <ac:picMk id="5" creationId="{82A07A8D-71F5-41B8-8CC0-6575EC644471}"/>
          </ac:picMkLst>
        </pc:picChg>
      </pc:sldChg>
      <pc:sldChg chg="delSp modSp del mod ord">
        <pc:chgData name="Lucy Reijnen" userId="8578f02e1fc7e122" providerId="LiveId" clId="{1D67BAB9-CFC9-4150-A132-2E3597F0826B}" dt="2022-01-21T18:29:20.934" v="1124" actId="2696"/>
        <pc:sldMkLst>
          <pc:docMk/>
          <pc:sldMk cId="2715005149" sldId="263"/>
        </pc:sldMkLst>
        <pc:spChg chg="mod">
          <ac:chgData name="Lucy Reijnen" userId="8578f02e1fc7e122" providerId="LiveId" clId="{1D67BAB9-CFC9-4150-A132-2E3597F0826B}" dt="2022-01-21T18:26:01.329" v="1064" actId="27636"/>
          <ac:spMkLst>
            <pc:docMk/>
            <pc:sldMk cId="2715005149" sldId="263"/>
            <ac:spMk id="2" creationId="{8D465E0F-3D28-4C2B-80E6-5893742F78BF}"/>
          </ac:spMkLst>
        </pc:spChg>
        <pc:picChg chg="del">
          <ac:chgData name="Lucy Reijnen" userId="8578f02e1fc7e122" providerId="LiveId" clId="{1D67BAB9-CFC9-4150-A132-2E3597F0826B}" dt="2022-01-21T17:31:19.470" v="602" actId="21"/>
          <ac:picMkLst>
            <pc:docMk/>
            <pc:sldMk cId="2715005149" sldId="263"/>
            <ac:picMk id="4" creationId="{52C90B15-263B-423F-B4C2-85456F653F16}"/>
          </ac:picMkLst>
        </pc:picChg>
      </pc:sldChg>
      <pc:sldChg chg="modSp mod setBg">
        <pc:chgData name="Lucy Reijnen" userId="8578f02e1fc7e122" providerId="LiveId" clId="{1D67BAB9-CFC9-4150-A132-2E3597F0826B}" dt="2022-01-21T18:32:07.069" v="1236"/>
        <pc:sldMkLst>
          <pc:docMk/>
          <pc:sldMk cId="2962614451" sldId="264"/>
        </pc:sldMkLst>
        <pc:spChg chg="mod">
          <ac:chgData name="Lucy Reijnen" userId="8578f02e1fc7e122" providerId="LiveId" clId="{1D67BAB9-CFC9-4150-A132-2E3597F0826B}" dt="2022-01-21T17:35:38.226" v="713" actId="20577"/>
          <ac:spMkLst>
            <pc:docMk/>
            <pc:sldMk cId="2962614451" sldId="264"/>
            <ac:spMk id="2" creationId="{A65D260B-E69C-46D0-9658-5228C10AB3AD}"/>
          </ac:spMkLst>
        </pc:spChg>
        <pc:picChg chg="mod modCrop">
          <ac:chgData name="Lucy Reijnen" userId="8578f02e1fc7e122" providerId="LiveId" clId="{1D67BAB9-CFC9-4150-A132-2E3597F0826B}" dt="2022-01-21T17:33:03.147" v="618" actId="1076"/>
          <ac:picMkLst>
            <pc:docMk/>
            <pc:sldMk cId="2962614451" sldId="264"/>
            <ac:picMk id="4" creationId="{658384CD-A351-408C-8F4F-DBCF9D990AF5}"/>
          </ac:picMkLst>
        </pc:picChg>
      </pc:sldChg>
      <pc:sldChg chg="addSp delSp modSp mod ord">
        <pc:chgData name="Lucy Reijnen" userId="8578f02e1fc7e122" providerId="LiveId" clId="{1D67BAB9-CFC9-4150-A132-2E3597F0826B}" dt="2022-01-21T18:17:27.346" v="964" actId="1076"/>
        <pc:sldMkLst>
          <pc:docMk/>
          <pc:sldMk cId="3774489180" sldId="265"/>
        </pc:sldMkLst>
        <pc:spChg chg="mod">
          <ac:chgData name="Lucy Reijnen" userId="8578f02e1fc7e122" providerId="LiveId" clId="{1D67BAB9-CFC9-4150-A132-2E3597F0826B}" dt="2022-01-21T18:17:27.346" v="964" actId="1076"/>
          <ac:spMkLst>
            <pc:docMk/>
            <pc:sldMk cId="3774489180" sldId="265"/>
            <ac:spMk id="2" creationId="{58D36088-4B62-4859-8F0D-1147AC0B9F72}"/>
          </ac:spMkLst>
        </pc:spChg>
        <pc:spChg chg="add mod">
          <ac:chgData name="Lucy Reijnen" userId="8578f02e1fc7e122" providerId="LiveId" clId="{1D67BAB9-CFC9-4150-A132-2E3597F0826B}" dt="2022-01-21T18:13:37.810" v="913"/>
          <ac:spMkLst>
            <pc:docMk/>
            <pc:sldMk cId="3774489180" sldId="265"/>
            <ac:spMk id="5" creationId="{C105DBA4-9FAD-4558-8A5F-545B6E674A81}"/>
          </ac:spMkLst>
        </pc:spChg>
        <pc:picChg chg="del mod modCrop">
          <ac:chgData name="Lucy Reijnen" userId="8578f02e1fc7e122" providerId="LiveId" clId="{1D67BAB9-CFC9-4150-A132-2E3597F0826B}" dt="2022-01-21T17:39:01.151" v="746" actId="21"/>
          <ac:picMkLst>
            <pc:docMk/>
            <pc:sldMk cId="3774489180" sldId="265"/>
            <ac:picMk id="4" creationId="{3AD80B9D-C957-4062-8A93-82866967161B}"/>
          </ac:picMkLst>
        </pc:picChg>
        <pc:picChg chg="add mod">
          <ac:chgData name="Lucy Reijnen" userId="8578f02e1fc7e122" providerId="LiveId" clId="{1D67BAB9-CFC9-4150-A132-2E3597F0826B}" dt="2022-01-21T18:16:02.843" v="919" actId="1076"/>
          <ac:picMkLst>
            <pc:docMk/>
            <pc:sldMk cId="3774489180" sldId="265"/>
            <ac:picMk id="5122" creationId="{6F00878A-3D75-4211-877E-92D8CFE1616B}"/>
          </ac:picMkLst>
        </pc:picChg>
      </pc:sldChg>
      <pc:sldChg chg="delSp mod ord">
        <pc:chgData name="Lucy Reijnen" userId="8578f02e1fc7e122" providerId="LiveId" clId="{1D67BAB9-CFC9-4150-A132-2E3597F0826B}" dt="2022-01-21T17:42:48.908" v="823" actId="21"/>
        <pc:sldMkLst>
          <pc:docMk/>
          <pc:sldMk cId="3500883336" sldId="266"/>
        </pc:sldMkLst>
        <pc:picChg chg="del">
          <ac:chgData name="Lucy Reijnen" userId="8578f02e1fc7e122" providerId="LiveId" clId="{1D67BAB9-CFC9-4150-A132-2E3597F0826B}" dt="2022-01-21T17:42:48.908" v="823" actId="21"/>
          <ac:picMkLst>
            <pc:docMk/>
            <pc:sldMk cId="3500883336" sldId="266"/>
            <ac:picMk id="4" creationId="{45DDBC9F-6CBF-4B5D-BBF8-9F723991113E}"/>
          </ac:picMkLst>
        </pc:picChg>
      </pc:sldChg>
      <pc:sldChg chg="addSp modSp mod ord setBg">
        <pc:chgData name="Lucy Reijnen" userId="8578f02e1fc7e122" providerId="LiveId" clId="{1D67BAB9-CFC9-4150-A132-2E3597F0826B}" dt="2022-01-21T18:32:42.393" v="1237"/>
        <pc:sldMkLst>
          <pc:docMk/>
          <pc:sldMk cId="4142601983" sldId="267"/>
        </pc:sldMkLst>
        <pc:spChg chg="mod ord">
          <ac:chgData name="Lucy Reijnen" userId="8578f02e1fc7e122" providerId="LiveId" clId="{1D67BAB9-CFC9-4150-A132-2E3597F0826B}" dt="2022-01-21T17:42:28.012" v="822" actId="27636"/>
          <ac:spMkLst>
            <pc:docMk/>
            <pc:sldMk cId="4142601983" sldId="267"/>
            <ac:spMk id="2" creationId="{A65D260B-E69C-46D0-9658-5228C10AB3AD}"/>
          </ac:spMkLst>
        </pc:spChg>
        <pc:picChg chg="mod modCrop">
          <ac:chgData name="Lucy Reijnen" userId="8578f02e1fc7e122" providerId="LiveId" clId="{1D67BAB9-CFC9-4150-A132-2E3597F0826B}" dt="2022-01-21T17:41:07.661" v="770" actId="1076"/>
          <ac:picMkLst>
            <pc:docMk/>
            <pc:sldMk cId="4142601983" sldId="267"/>
            <ac:picMk id="4" creationId="{B2E99330-9730-47D4-9A68-96EFDAE9D561}"/>
          </ac:picMkLst>
        </pc:picChg>
        <pc:picChg chg="add mod">
          <ac:chgData name="Lucy Reijnen" userId="8578f02e1fc7e122" providerId="LiveId" clId="{1D67BAB9-CFC9-4150-A132-2E3597F0826B}" dt="2022-01-21T17:41:14.898" v="772" actId="1076"/>
          <ac:picMkLst>
            <pc:docMk/>
            <pc:sldMk cId="4142601983" sldId="267"/>
            <ac:picMk id="5" creationId="{3B917C49-CEEF-498A-A955-C67DFF3CC2E3}"/>
          </ac:picMkLst>
        </pc:picChg>
        <pc:picChg chg="add mod">
          <ac:chgData name="Lucy Reijnen" userId="8578f02e1fc7e122" providerId="LiveId" clId="{1D67BAB9-CFC9-4150-A132-2E3597F0826B}" dt="2022-01-21T17:41:09.580" v="771" actId="1076"/>
          <ac:picMkLst>
            <pc:docMk/>
            <pc:sldMk cId="4142601983" sldId="267"/>
            <ac:picMk id="6" creationId="{B6B119C6-1403-4F52-8192-FFA03A5D17D8}"/>
          </ac:picMkLst>
        </pc:picChg>
      </pc:sldChg>
      <pc:sldChg chg="delSp mod">
        <pc:chgData name="Lucy Reijnen" userId="8578f02e1fc7e122" providerId="LiveId" clId="{1D67BAB9-CFC9-4150-A132-2E3597F0826B}" dt="2022-01-21T17:39:42.123" v="753" actId="21"/>
        <pc:sldMkLst>
          <pc:docMk/>
          <pc:sldMk cId="1755214771" sldId="268"/>
        </pc:sldMkLst>
        <pc:picChg chg="del">
          <ac:chgData name="Lucy Reijnen" userId="8578f02e1fc7e122" providerId="LiveId" clId="{1D67BAB9-CFC9-4150-A132-2E3597F0826B}" dt="2022-01-21T17:39:42.123" v="753" actId="21"/>
          <ac:picMkLst>
            <pc:docMk/>
            <pc:sldMk cId="1755214771" sldId="268"/>
            <ac:picMk id="4" creationId="{00B7DE61-6CA2-4577-A633-A2BC42E01C1F}"/>
          </ac:picMkLst>
        </pc:picChg>
      </pc:sldChg>
      <pc:sldChg chg="delSp modSp mod">
        <pc:chgData name="Lucy Reijnen" userId="8578f02e1fc7e122" providerId="LiveId" clId="{1D67BAB9-CFC9-4150-A132-2E3597F0826B}" dt="2022-01-21T18:09:58.088" v="847" actId="1076"/>
        <pc:sldMkLst>
          <pc:docMk/>
          <pc:sldMk cId="2610405529" sldId="269"/>
        </pc:sldMkLst>
        <pc:spChg chg="mod">
          <ac:chgData name="Lucy Reijnen" userId="8578f02e1fc7e122" providerId="LiveId" clId="{1D67BAB9-CFC9-4150-A132-2E3597F0826B}" dt="2022-01-21T18:09:58.088" v="847" actId="1076"/>
          <ac:spMkLst>
            <pc:docMk/>
            <pc:sldMk cId="2610405529" sldId="269"/>
            <ac:spMk id="2" creationId="{8D465E0F-3D28-4C2B-80E6-5893742F78BF}"/>
          </ac:spMkLst>
        </pc:spChg>
        <pc:picChg chg="del mod modCrop">
          <ac:chgData name="Lucy Reijnen" userId="8578f02e1fc7e122" providerId="LiveId" clId="{1D67BAB9-CFC9-4150-A132-2E3597F0826B}" dt="2022-01-21T17:39:36.471" v="752" actId="478"/>
          <ac:picMkLst>
            <pc:docMk/>
            <pc:sldMk cId="2610405529" sldId="269"/>
            <ac:picMk id="4" creationId="{ECFFA60D-9DAA-4B59-91E2-CFFCCA1F3006}"/>
          </ac:picMkLst>
        </pc:picChg>
      </pc:sldChg>
      <pc:sldChg chg="delSp mod">
        <pc:chgData name="Lucy Reijnen" userId="8578f02e1fc7e122" providerId="LiveId" clId="{1D67BAB9-CFC9-4150-A132-2E3597F0826B}" dt="2022-01-21T17:39:29.056" v="751" actId="21"/>
        <pc:sldMkLst>
          <pc:docMk/>
          <pc:sldMk cId="4020651300" sldId="270"/>
        </pc:sldMkLst>
        <pc:picChg chg="del">
          <ac:chgData name="Lucy Reijnen" userId="8578f02e1fc7e122" providerId="LiveId" clId="{1D67BAB9-CFC9-4150-A132-2E3597F0826B}" dt="2022-01-21T17:39:29.056" v="751" actId="21"/>
          <ac:picMkLst>
            <pc:docMk/>
            <pc:sldMk cId="4020651300" sldId="270"/>
            <ac:picMk id="4" creationId="{B8A291D9-B3A1-4EB0-8521-95A22D21902C}"/>
          </ac:picMkLst>
        </pc:picChg>
      </pc:sldChg>
      <pc:sldChg chg="addSp delSp modSp mod ord">
        <pc:chgData name="Lucy Reijnen" userId="8578f02e1fc7e122" providerId="LiveId" clId="{1D67BAB9-CFC9-4150-A132-2E3597F0826B}" dt="2022-01-21T17:35:55.751" v="715"/>
        <pc:sldMkLst>
          <pc:docMk/>
          <pc:sldMk cId="3607475913" sldId="271"/>
        </pc:sldMkLst>
        <pc:spChg chg="mod">
          <ac:chgData name="Lucy Reijnen" userId="8578f02e1fc7e122" providerId="LiveId" clId="{1D67BAB9-CFC9-4150-A132-2E3597F0826B}" dt="2022-01-21T17:29:50.764" v="559" actId="1076"/>
          <ac:spMkLst>
            <pc:docMk/>
            <pc:sldMk cId="3607475913" sldId="271"/>
            <ac:spMk id="2" creationId="{58D36088-4B62-4859-8F0D-1147AC0B9F72}"/>
          </ac:spMkLst>
        </pc:spChg>
        <pc:picChg chg="del">
          <ac:chgData name="Lucy Reijnen" userId="8578f02e1fc7e122" providerId="LiveId" clId="{1D67BAB9-CFC9-4150-A132-2E3597F0826B}" dt="2022-01-21T17:25:51.111" v="368" actId="21"/>
          <ac:picMkLst>
            <pc:docMk/>
            <pc:sldMk cId="3607475913" sldId="271"/>
            <ac:picMk id="4" creationId="{DAE20181-1857-447A-AD3B-10940AC083EC}"/>
          </ac:picMkLst>
        </pc:picChg>
        <pc:picChg chg="add mod">
          <ac:chgData name="Lucy Reijnen" userId="8578f02e1fc7e122" providerId="LiveId" clId="{1D67BAB9-CFC9-4150-A132-2E3597F0826B}" dt="2022-01-21T17:27:21.252" v="374" actId="1076"/>
          <ac:picMkLst>
            <pc:docMk/>
            <pc:sldMk cId="3607475913" sldId="271"/>
            <ac:picMk id="5" creationId="{78F0B9E2-F1D8-49CF-BA1B-DE8CC8DE2AFB}"/>
          </ac:picMkLst>
        </pc:picChg>
      </pc:sldChg>
      <pc:sldChg chg="addSp delSp modSp mod ord setBg">
        <pc:chgData name="Lucy Reijnen" userId="8578f02e1fc7e122" providerId="LiveId" clId="{1D67BAB9-CFC9-4150-A132-2E3597F0826B}" dt="2022-01-21T18:11:57.824" v="896"/>
        <pc:sldMkLst>
          <pc:docMk/>
          <pc:sldMk cId="3429371513" sldId="273"/>
        </pc:sldMkLst>
        <pc:spChg chg="del">
          <ac:chgData name="Lucy Reijnen" userId="8578f02e1fc7e122" providerId="LiveId" clId="{1D67BAB9-CFC9-4150-A132-2E3597F0826B}" dt="2022-01-21T18:09:24.891" v="835" actId="478"/>
          <ac:spMkLst>
            <pc:docMk/>
            <pc:sldMk cId="3429371513" sldId="273"/>
            <ac:spMk id="2" creationId="{A65D260B-E69C-46D0-9658-5228C10AB3AD}"/>
          </ac:spMkLst>
        </pc:spChg>
        <pc:spChg chg="add mod">
          <ac:chgData name="Lucy Reijnen" userId="8578f02e1fc7e122" providerId="LiveId" clId="{1D67BAB9-CFC9-4150-A132-2E3597F0826B}" dt="2022-01-21T18:09:44.979" v="843" actId="14100"/>
          <ac:spMkLst>
            <pc:docMk/>
            <pc:sldMk cId="3429371513" sldId="273"/>
            <ac:spMk id="4" creationId="{74C0A71D-C95E-4AAB-9081-9F5A10060B3A}"/>
          </ac:spMkLst>
        </pc:spChg>
        <pc:spChg chg="add mod">
          <ac:chgData name="Lucy Reijnen" userId="8578f02e1fc7e122" providerId="LiveId" clId="{1D67BAB9-CFC9-4150-A132-2E3597F0826B}" dt="2022-01-21T18:10:45.070" v="884" actId="1076"/>
          <ac:spMkLst>
            <pc:docMk/>
            <pc:sldMk cId="3429371513" sldId="273"/>
            <ac:spMk id="6" creationId="{DF38D043-64AE-4148-99E6-0A01D4AC9CC3}"/>
          </ac:spMkLst>
        </pc:spChg>
        <pc:picChg chg="add mod">
          <ac:chgData name="Lucy Reijnen" userId="8578f02e1fc7e122" providerId="LiveId" clId="{1D67BAB9-CFC9-4150-A132-2E3597F0826B}" dt="2022-01-21T18:10:46.860" v="885" actId="1076"/>
          <ac:picMkLst>
            <pc:docMk/>
            <pc:sldMk cId="3429371513" sldId="273"/>
            <ac:picMk id="3074" creationId="{F411BF0C-D29E-49E0-8A1D-DED216048BCB}"/>
          </ac:picMkLst>
        </pc:picChg>
      </pc:sldChg>
      <pc:sldChg chg="ord">
        <pc:chgData name="Lucy Reijnen" userId="8578f02e1fc7e122" providerId="LiveId" clId="{1D67BAB9-CFC9-4150-A132-2E3597F0826B}" dt="2022-01-21T17:43:09.407" v="830"/>
        <pc:sldMkLst>
          <pc:docMk/>
          <pc:sldMk cId="1465475626" sldId="274"/>
        </pc:sldMkLst>
      </pc:sldChg>
      <pc:sldChg chg="addSp delSp modSp new mod ord">
        <pc:chgData name="Lucy Reijnen" userId="8578f02e1fc7e122" providerId="LiveId" clId="{1D67BAB9-CFC9-4150-A132-2E3597F0826B}" dt="2022-01-21T18:34:52.076" v="1247"/>
        <pc:sldMkLst>
          <pc:docMk/>
          <pc:sldMk cId="1807919653" sldId="275"/>
        </pc:sldMkLst>
        <pc:spChg chg="add del">
          <ac:chgData name="Lucy Reijnen" userId="8578f02e1fc7e122" providerId="LiveId" clId="{1D67BAB9-CFC9-4150-A132-2E3597F0826B}" dt="2022-01-21T16:48:17.667" v="56" actId="21"/>
          <ac:spMkLst>
            <pc:docMk/>
            <pc:sldMk cId="1807919653" sldId="275"/>
            <ac:spMk id="3" creationId="{6B673393-9F11-4F37-81F1-F5CEFEFB5271}"/>
          </ac:spMkLst>
        </pc:spChg>
        <pc:spChg chg="add del mod">
          <ac:chgData name="Lucy Reijnen" userId="8578f02e1fc7e122" providerId="LiveId" clId="{1D67BAB9-CFC9-4150-A132-2E3597F0826B}" dt="2022-01-21T16:59:31.493" v="68" actId="47"/>
          <ac:spMkLst>
            <pc:docMk/>
            <pc:sldMk cId="1807919653" sldId="275"/>
            <ac:spMk id="5" creationId="{B4F22C19-22FF-4438-830A-6AB394185BE5}"/>
          </ac:spMkLst>
        </pc:spChg>
        <pc:spChg chg="add del mod">
          <ac:chgData name="Lucy Reijnen" userId="8578f02e1fc7e122" providerId="LiveId" clId="{1D67BAB9-CFC9-4150-A132-2E3597F0826B}" dt="2022-01-21T17:03:55.038" v="98" actId="478"/>
          <ac:spMkLst>
            <pc:docMk/>
            <pc:sldMk cId="1807919653" sldId="275"/>
            <ac:spMk id="8" creationId="{35C9C122-5214-41A0-B798-0EBEB888DAFF}"/>
          </ac:spMkLst>
        </pc:spChg>
        <pc:spChg chg="add mod">
          <ac:chgData name="Lucy Reijnen" userId="8578f02e1fc7e122" providerId="LiveId" clId="{1D67BAB9-CFC9-4150-A132-2E3597F0826B}" dt="2022-01-21T17:06:19.308" v="137" actId="113"/>
          <ac:spMkLst>
            <pc:docMk/>
            <pc:sldMk cId="1807919653" sldId="275"/>
            <ac:spMk id="9" creationId="{90D82ED3-847A-4309-BBCD-C484C98D86A7}"/>
          </ac:spMkLst>
        </pc:spChg>
        <pc:spChg chg="add mod">
          <ac:chgData name="Lucy Reijnen" userId="8578f02e1fc7e122" providerId="LiveId" clId="{1D67BAB9-CFC9-4150-A132-2E3597F0826B}" dt="2022-01-21T17:04:36.201" v="105" actId="1076"/>
          <ac:spMkLst>
            <pc:docMk/>
            <pc:sldMk cId="1807919653" sldId="275"/>
            <ac:spMk id="10" creationId="{718FBAF8-A6F7-48A8-BBCD-E10EACD07A8E}"/>
          </ac:spMkLst>
        </pc:spChg>
        <pc:picChg chg="add mod">
          <ac:chgData name="Lucy Reijnen" userId="8578f02e1fc7e122" providerId="LiveId" clId="{1D67BAB9-CFC9-4150-A132-2E3597F0826B}" dt="2022-01-21T17:04:39.452" v="106" actId="1076"/>
          <ac:picMkLst>
            <pc:docMk/>
            <pc:sldMk cId="1807919653" sldId="275"/>
            <ac:picMk id="1026" creationId="{76862D75-3C10-4FCC-8142-3B346221703B}"/>
          </ac:picMkLst>
        </pc:picChg>
      </pc:sldChg>
      <pc:sldChg chg="addSp delSp modSp new del mod ord">
        <pc:chgData name="Lucy Reijnen" userId="8578f02e1fc7e122" providerId="LiveId" clId="{1D67BAB9-CFC9-4150-A132-2E3597F0826B}" dt="2022-01-21T17:13:17.165" v="217" actId="2696"/>
        <pc:sldMkLst>
          <pc:docMk/>
          <pc:sldMk cId="38358929" sldId="276"/>
        </pc:sldMkLst>
        <pc:spChg chg="mod">
          <ac:chgData name="Lucy Reijnen" userId="8578f02e1fc7e122" providerId="LiveId" clId="{1D67BAB9-CFC9-4150-A132-2E3597F0826B}" dt="2022-01-21T17:09:41.504" v="180" actId="1076"/>
          <ac:spMkLst>
            <pc:docMk/>
            <pc:sldMk cId="38358929" sldId="276"/>
            <ac:spMk id="2" creationId="{4F9A9942-4E2D-46EB-8C4C-71BCEB8479C0}"/>
          </ac:spMkLst>
        </pc:spChg>
        <pc:spChg chg="del">
          <ac:chgData name="Lucy Reijnen" userId="8578f02e1fc7e122" providerId="LiveId" clId="{1D67BAB9-CFC9-4150-A132-2E3597F0826B}" dt="2022-01-21T17:08:28.350" v="171" actId="478"/>
          <ac:spMkLst>
            <pc:docMk/>
            <pc:sldMk cId="38358929" sldId="276"/>
            <ac:spMk id="3" creationId="{6077B59C-116C-48F0-9D58-DE6B90869C78}"/>
          </ac:spMkLst>
        </pc:spChg>
        <pc:picChg chg="add mod">
          <ac:chgData name="Lucy Reijnen" userId="8578f02e1fc7e122" providerId="LiveId" clId="{1D67BAB9-CFC9-4150-A132-2E3597F0826B}" dt="2022-01-21T17:09:43.688" v="181" actId="1076"/>
          <ac:picMkLst>
            <pc:docMk/>
            <pc:sldMk cId="38358929" sldId="276"/>
            <ac:picMk id="2050" creationId="{4BE54BDD-DC8E-45A4-9AF8-79BD5D7B0060}"/>
          </ac:picMkLst>
        </pc:picChg>
      </pc:sldChg>
      <pc:sldChg chg="addSp delSp modSp new mod">
        <pc:chgData name="Lucy Reijnen" userId="8578f02e1fc7e122" providerId="LiveId" clId="{1D67BAB9-CFC9-4150-A132-2E3597F0826B}" dt="2022-01-21T18:12:29.982" v="902" actId="1076"/>
        <pc:sldMkLst>
          <pc:docMk/>
          <pc:sldMk cId="3383609750" sldId="277"/>
        </pc:sldMkLst>
        <pc:spChg chg="del">
          <ac:chgData name="Lucy Reijnen" userId="8578f02e1fc7e122" providerId="LiveId" clId="{1D67BAB9-CFC9-4150-A132-2E3597F0826B}" dt="2022-01-21T17:10:48.826" v="189" actId="478"/>
          <ac:spMkLst>
            <pc:docMk/>
            <pc:sldMk cId="3383609750" sldId="277"/>
            <ac:spMk id="2" creationId="{C570F809-A6B1-4E93-A368-C437DDED37C9}"/>
          </ac:spMkLst>
        </pc:spChg>
        <pc:spChg chg="del mod">
          <ac:chgData name="Lucy Reijnen" userId="8578f02e1fc7e122" providerId="LiveId" clId="{1D67BAB9-CFC9-4150-A132-2E3597F0826B}" dt="2022-01-21T18:12:14.760" v="897" actId="478"/>
          <ac:spMkLst>
            <pc:docMk/>
            <pc:sldMk cId="3383609750" sldId="277"/>
            <ac:spMk id="3" creationId="{3437A4C9-05E3-4D31-A498-87D7011346FF}"/>
          </ac:spMkLst>
        </pc:spChg>
        <pc:spChg chg="add mod">
          <ac:chgData name="Lucy Reijnen" userId="8578f02e1fc7e122" providerId="LiveId" clId="{1D67BAB9-CFC9-4150-A132-2E3597F0826B}" dt="2022-01-21T17:12:29.012" v="211" actId="255"/>
          <ac:spMkLst>
            <pc:docMk/>
            <pc:sldMk cId="3383609750" sldId="277"/>
            <ac:spMk id="5" creationId="{FD4E0736-F310-45B7-B91D-0157E5F0E527}"/>
          </ac:spMkLst>
        </pc:spChg>
        <pc:spChg chg="add del mod">
          <ac:chgData name="Lucy Reijnen" userId="8578f02e1fc7e122" providerId="LiveId" clId="{1D67BAB9-CFC9-4150-A132-2E3597F0826B}" dt="2022-01-21T18:12:24.397" v="900" actId="478"/>
          <ac:spMkLst>
            <pc:docMk/>
            <pc:sldMk cId="3383609750" sldId="277"/>
            <ac:spMk id="8" creationId="{DA736D0D-7E1E-489C-B716-80AAD57E97F4}"/>
          </ac:spMkLst>
        </pc:spChg>
        <pc:picChg chg="add mod">
          <ac:chgData name="Lucy Reijnen" userId="8578f02e1fc7e122" providerId="LiveId" clId="{1D67BAB9-CFC9-4150-A132-2E3597F0826B}" dt="2022-01-21T18:12:29.982" v="902" actId="1076"/>
          <ac:picMkLst>
            <pc:docMk/>
            <pc:sldMk cId="3383609750" sldId="277"/>
            <ac:picMk id="6" creationId="{3BAC1F7C-7B13-41E1-8064-9554ACB16FE1}"/>
          </ac:picMkLst>
        </pc:picChg>
      </pc:sldChg>
      <pc:sldChg chg="modSp new mod">
        <pc:chgData name="Lucy Reijnen" userId="8578f02e1fc7e122" providerId="LiveId" clId="{1D67BAB9-CFC9-4150-A132-2E3597F0826B}" dt="2022-01-21T18:27:12.642" v="1097" actId="20577"/>
        <pc:sldMkLst>
          <pc:docMk/>
          <pc:sldMk cId="3342717316" sldId="278"/>
        </pc:sldMkLst>
        <pc:spChg chg="mod">
          <ac:chgData name="Lucy Reijnen" userId="8578f02e1fc7e122" providerId="LiveId" clId="{1D67BAB9-CFC9-4150-A132-2E3597F0826B}" dt="2022-01-21T18:26:48.608" v="1081" actId="20577"/>
          <ac:spMkLst>
            <pc:docMk/>
            <pc:sldMk cId="3342717316" sldId="278"/>
            <ac:spMk id="2" creationId="{328813C9-28CB-4C92-A155-825454C84317}"/>
          </ac:spMkLst>
        </pc:spChg>
        <pc:spChg chg="mod">
          <ac:chgData name="Lucy Reijnen" userId="8578f02e1fc7e122" providerId="LiveId" clId="{1D67BAB9-CFC9-4150-A132-2E3597F0826B}" dt="2022-01-21T18:27:12.642" v="1097" actId="20577"/>
          <ac:spMkLst>
            <pc:docMk/>
            <pc:sldMk cId="3342717316" sldId="278"/>
            <ac:spMk id="3" creationId="{0A2AF495-2B14-46F8-9F4C-5990E927C44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3660E-BDD4-4BEF-B115-2A47C883878F}" type="datetimeFigureOut">
              <a:rPr lang="nl-NL" smtClean="0"/>
              <a:t>22-1-2022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93E33-CDF9-45A8-A336-11C794E375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31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FC7FE-39AE-4F8F-AB49-CFF50A223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E7455E-B59A-4ED6-8E5A-CE7B646FF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C21CD0-1560-41B4-B9EB-3060DC96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0B5A3-1800-435E-8CF0-562A4E70C25F}" type="datetime1">
              <a:rPr lang="nl-NL" smtClean="0"/>
              <a:t>22-1-2022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D33F0C-0064-4C60-AEAB-6129F301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78F54E-1CB5-433F-9F0C-5CBB28B4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71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C7C2-1336-4E55-8183-3B994DB3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17D2FC-FF48-4286-BEF1-023B3A3CC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941731-208B-46FE-89CF-BDC8FE4EF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91F2-A9A4-4DDF-B921-E9189C0A1831}" type="datetime1">
              <a:rPr lang="nl-NL" smtClean="0"/>
              <a:t>22-1-2022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98734C-7871-41D8-8E07-B6C53B69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44C07-4400-44B0-8CED-B88D35E3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48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B87570E-7CF4-4EBD-834D-30471543F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63CD98-9F5F-442E-A894-93B75B655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5DDAE2-CEA1-46B6-B0CD-1E0F1CEB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C535-0F28-4136-9990-F22791F31E6F}" type="datetime1">
              <a:rPr lang="nl-NL" smtClean="0"/>
              <a:t>22-1-2022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F52AF5-CB0C-41B0-98FF-433FA233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202864-DF89-4069-A4D6-B48428F4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6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86E66-84AD-4D92-B3A5-0B48B1C4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E7F555-83EF-47F1-8E74-EA6432C84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3EFC10-4B64-4B32-9864-1DF616CA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EF41-7BA4-4AF5-9E94-7245B19FAB93}" type="datetime1">
              <a:rPr lang="nl-NL" smtClean="0"/>
              <a:t>22-1-2022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2FE2BF-332D-4194-852A-9B0274406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15871C-C2C4-46DD-89CC-EA895657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6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E1E20-36C7-4DB9-8FFD-A9AA7C2C7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6737A9-6AC3-4BD6-9E9E-79AA8A0D2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FF23F3-17E1-4DC8-8A05-0EEE85C4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2671-10FA-4ED7-B521-6CC988C44C82}" type="datetime1">
              <a:rPr lang="nl-NL" smtClean="0"/>
              <a:t>22-1-2022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27044A-D4FB-41BA-88A3-4E0AEC16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07A5B-D9FF-493D-8B17-C69B1C8D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08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5C6D5-375B-487F-8D2D-C680EF1C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2C2C0C-4F94-469B-B78D-C897F5D22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1A0B64-C7FD-4608-BDEA-B16099CC6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67879E-CB18-4A68-B25D-E38D47BDE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1C3F9-5D08-4021-8F10-D0EFA1436C0E}" type="datetime1">
              <a:rPr lang="nl-NL" smtClean="0"/>
              <a:t>22-1-2022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ADF90F-6922-4A96-B342-76F337576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F8D6BE-FD45-48A7-A827-7A3997DF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20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42104-3C07-43CB-8F49-0B5D14BF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03B173-C154-4851-98DB-D5667707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00C3E8C-0EC9-4612-BE79-AD678F166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86DD35E-8884-4945-90AC-9490AAB33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DD277E0-3DF3-4928-9220-259EB71B4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AFCACA-6ACC-4F5D-AE10-BAABB75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D775-EC17-4A81-B04B-2D09A0E275AE}" type="datetime1">
              <a:rPr lang="nl-NL" smtClean="0"/>
              <a:t>22-1-2022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E447D0F-8C87-4E43-BAF5-49D353359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F7318E3-FBD6-48FA-9F3D-38D2881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01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A7C2C-2756-4877-8D82-79C51EF7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F286F4A-A629-4B4F-96AF-7E06681F3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15139-467E-4DFF-B935-F125C8B72F9C}" type="datetime1">
              <a:rPr lang="nl-NL" smtClean="0"/>
              <a:t>22-1-2022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6C6D69-7231-41BF-9BAE-639F8CE1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AEEA24-1277-4381-B0AF-CEEDE0E80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7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AD099D-7296-42E7-92DB-0F2669D9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090F8-2CDB-46AE-B3D1-AFBFB67E017F}" type="datetime1">
              <a:rPr lang="nl-NL" smtClean="0"/>
              <a:t>22-1-2022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1324724-0633-46EA-8075-5A85DAB09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DD1A31-D181-4066-B1A1-57529D89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59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E8D90-93DE-48A9-AFB8-06966B29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E21EBB-2DAE-44E0-9373-2D4C6CE04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5E9A08-C59B-406C-9FD5-61B8994E8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59662B-EF34-4095-8257-74FC1FC0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16E8-12C9-4906-824A-5BC238134B09}" type="datetime1">
              <a:rPr lang="nl-NL" smtClean="0"/>
              <a:t>22-1-2022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59C308-FEFF-45CB-B540-75874736C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4EBAF3-45D8-42F7-84EA-61662DD1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95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80365-007E-461A-BE9D-98810CD7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261B937-112A-4CB5-A413-62B785920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5A91D9-0DC3-44CD-ADA1-CFE58471C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758231-09AC-4839-B992-9FB9CB3B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928ED-78BE-425D-B075-0B60FD8C2C93}" type="datetime1">
              <a:rPr lang="nl-NL" smtClean="0"/>
              <a:t>22-1-2022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3AA02C-F05C-4AB6-9991-C8B9F84D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570F2F-8BD7-4E43-B21F-70A1FDCF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52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73C5F58-BA36-4E10-84D5-4A906375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3CFDBD-A757-49B4-812D-FF8C80BF0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D3BD88-D151-406B-A311-F7D123737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06E14-E279-437F-B175-55137204D1FD}" type="datetime1">
              <a:rPr lang="nl-NL" smtClean="0"/>
              <a:t>22-1-2022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86BA68-0758-43A5-A227-940674E3F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B48785-29B3-4FE7-A3FC-851E6F3EF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D5487-FDFE-45A8-A596-FBD588B1A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0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app=desktop&amp;v=Jjw8NGxmi_Q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UKHIYiYbKxE&amp;t=1s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eugdjournaal.nl/artikel/2413340-anouk-stopt-als-coach-bij-the-voice.html?ext=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D4E0736-F310-45B7-B91D-0157E5F0E527}"/>
              </a:ext>
            </a:extLst>
          </p:cNvPr>
          <p:cNvSpPr txBox="1"/>
          <p:nvPr/>
        </p:nvSpPr>
        <p:spPr>
          <a:xfrm>
            <a:off x="233226" y="86201"/>
            <a:ext cx="11441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200" b="1" dirty="0"/>
              <a:t>‘The Voice of Holland’ stopt</a:t>
            </a:r>
            <a:endParaRPr lang="nl-NL" sz="72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1057EE-AC8B-4BCE-8081-E4572FDA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</a:t>
            </a:r>
            <a:r>
              <a:rPr lang="nl-NL" dirty="0" err="1"/>
              <a:t>Kieresoe</a:t>
            </a:r>
            <a:r>
              <a:rPr lang="nl-NL" dirty="0"/>
              <a:t> 2022</a:t>
            </a:r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565F6050-14B6-46A1-AFE3-DB171291A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98" y="1336260"/>
            <a:ext cx="7525204" cy="50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63EB6BA-415A-4D52-87E4-CF976E95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6" name="Afbeelding 5" descr="Afbeelding met tekst, krant&#10;&#10;Automatisch gegenereerde beschrijving">
            <a:extLst>
              <a:ext uri="{FF2B5EF4-FFF2-40B4-BE49-F238E27FC236}">
                <a16:creationId xmlns:a16="http://schemas.microsoft.com/office/drawing/2014/main" id="{D6ABA222-025C-4A43-9890-8D2243CA4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23619" r="11809" b="23048"/>
          <a:stretch/>
        </p:blipFill>
        <p:spPr>
          <a:xfrm>
            <a:off x="6096000" y="1566592"/>
            <a:ext cx="5107577" cy="3657600"/>
          </a:xfrm>
          <a:prstGeom prst="rect">
            <a:avLst/>
          </a:prstGeom>
        </p:spPr>
      </p:pic>
      <p:pic>
        <p:nvPicPr>
          <p:cNvPr id="4" name="Afbeelding 3" descr="Afbeelding met tekst, krant&#10;&#10;Automatisch gegenereerde beschrijving">
            <a:extLst>
              <a:ext uri="{FF2B5EF4-FFF2-40B4-BE49-F238E27FC236}">
                <a16:creationId xmlns:a16="http://schemas.microsoft.com/office/drawing/2014/main" id="{FC82E064-C281-4A85-BB6D-1FBA4E6D0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9524" r="17809" b="61905"/>
          <a:stretch/>
        </p:blipFill>
        <p:spPr>
          <a:xfrm>
            <a:off x="988423" y="422334"/>
            <a:ext cx="6622869" cy="1959429"/>
          </a:xfrm>
          <a:prstGeom prst="rect">
            <a:avLst/>
          </a:prstGeom>
        </p:spPr>
      </p:pic>
      <p:pic>
        <p:nvPicPr>
          <p:cNvPr id="8" name="Afbeelding 7" descr="Afbeelding met tekst, krant&#10;&#10;Automatisch gegenereerde beschrijving">
            <a:extLst>
              <a:ext uri="{FF2B5EF4-FFF2-40B4-BE49-F238E27FC236}">
                <a16:creationId xmlns:a16="http://schemas.microsoft.com/office/drawing/2014/main" id="{017E00F2-54AD-49BC-A158-49D71E631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48190" r="27500" b="17905"/>
          <a:stretch/>
        </p:blipFill>
        <p:spPr>
          <a:xfrm>
            <a:off x="1457596" y="2571851"/>
            <a:ext cx="4456612" cy="232518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D87CD1F-0252-417F-927C-C0C735AAC2DF}"/>
              </a:ext>
            </a:extLst>
          </p:cNvPr>
          <p:cNvSpPr txBox="1">
            <a:spLocks/>
          </p:cNvSpPr>
          <p:nvPr/>
        </p:nvSpPr>
        <p:spPr>
          <a:xfrm>
            <a:off x="180158" y="5414280"/>
            <a:ext cx="114681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dirty="0">
                <a:latin typeface="+mn-lt"/>
              </a:rPr>
              <a:t>Hoe komt het dat misbruik vaak verborgen blijft?</a:t>
            </a:r>
          </a:p>
        </p:txBody>
      </p:sp>
    </p:spTree>
    <p:extLst>
      <p:ext uri="{BB962C8B-B14F-4D97-AF65-F5344CB8AC3E}">
        <p14:creationId xmlns:p14="http://schemas.microsoft.com/office/powerpoint/2010/main" val="324831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F79F195-A0E2-4383-B137-61515280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F705223-45BA-4021-AC4A-546A23BC6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60" y="211540"/>
            <a:ext cx="6247906" cy="643491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4CA25A2-1C3F-4AD2-BC28-4ECDA6BC2D9B}"/>
              </a:ext>
            </a:extLst>
          </p:cNvPr>
          <p:cNvSpPr txBox="1">
            <a:spLocks/>
          </p:cNvSpPr>
          <p:nvPr/>
        </p:nvSpPr>
        <p:spPr>
          <a:xfrm>
            <a:off x="6788624" y="1289690"/>
            <a:ext cx="5403376" cy="39885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latin typeface="+mn-lt"/>
              </a:rPr>
              <a:t>“Een grapje betekent niets”</a:t>
            </a:r>
          </a:p>
          <a:p>
            <a:endParaRPr lang="nl-NL" sz="5400" b="1" dirty="0">
              <a:latin typeface="+mn-lt"/>
            </a:endParaRPr>
          </a:p>
          <a:p>
            <a:r>
              <a:rPr lang="nl-NL" sz="5400" b="1" dirty="0">
                <a:latin typeface="+mn-lt"/>
              </a:rPr>
              <a:t>Ben je het daarmee eens?</a:t>
            </a:r>
          </a:p>
        </p:txBody>
      </p:sp>
    </p:spTree>
    <p:extLst>
      <p:ext uri="{BB962C8B-B14F-4D97-AF65-F5344CB8AC3E}">
        <p14:creationId xmlns:p14="http://schemas.microsoft.com/office/powerpoint/2010/main" val="399831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0DCE38-9C74-447C-B22C-2229A965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A40C262-D0ED-4F1B-8B31-DD677873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5400" b="1" dirty="0">
                <a:latin typeface="+mn-lt"/>
              </a:rPr>
              <a:t>Nee-zeggen is vaak moeilijk. Herken je dat? Bespreek in een klein groepje.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BCCFA7F0-F971-4948-B9BF-3DA009579A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9" y="2338656"/>
            <a:ext cx="5116722" cy="40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56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98177-342B-4404-B289-10028237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" y="365125"/>
            <a:ext cx="5065123" cy="5630726"/>
          </a:xfrm>
        </p:spPr>
        <p:txBody>
          <a:bodyPr>
            <a:normAutofit/>
          </a:bodyPr>
          <a:lstStyle/>
          <a:p>
            <a:pPr algn="ctr"/>
            <a:r>
              <a:rPr lang="nl-NL" b="1">
                <a:latin typeface="+mn-lt"/>
              </a:rPr>
              <a:t>Heeft ze gelijk?</a:t>
            </a:r>
            <a:br>
              <a:rPr lang="nl-NL" b="1">
                <a:latin typeface="+mn-lt"/>
              </a:rPr>
            </a:br>
            <a:r>
              <a:rPr lang="nl-NL" b="1">
                <a:latin typeface="+mn-lt"/>
              </a:rPr>
              <a:t>Gaat niemand haar geloven?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C7E5058-AC93-4F41-B021-E34AEB14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" t="11922" r="19079" b="23500"/>
          <a:stretch/>
        </p:blipFill>
        <p:spPr>
          <a:xfrm>
            <a:off x="5908222" y="102815"/>
            <a:ext cx="6104708" cy="6652369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682DA9-83E7-4B37-A13C-371ECF3F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0420" y="6390059"/>
            <a:ext cx="4114800" cy="365125"/>
          </a:xfrm>
        </p:spPr>
        <p:txBody>
          <a:bodyPr/>
          <a:lstStyle/>
          <a:p>
            <a:r>
              <a:rPr lang="nl-NL" dirty="0"/>
              <a:t>©</a:t>
            </a:r>
            <a:r>
              <a:rPr lang="nl-NL" dirty="0" err="1"/>
              <a:t>Kieresoe</a:t>
            </a:r>
            <a:r>
              <a:rPr lang="nl-NL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22046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65E0F-3D28-4C2B-80E6-5893742F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168" y="1785657"/>
            <a:ext cx="5247565" cy="3286679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>
                <a:latin typeface="+mn-lt"/>
              </a:rPr>
              <a:t>Bij wie kun jij terecht wanneer je een situatie van seksueel </a:t>
            </a:r>
            <a:r>
              <a:rPr lang="nl-NL" b="1">
                <a:latin typeface="+mn-lt"/>
              </a:rPr>
              <a:t>grensoverschrijdend gedrag zou </a:t>
            </a:r>
            <a:r>
              <a:rPr lang="nl-NL" b="1" dirty="0">
                <a:latin typeface="+mn-lt"/>
              </a:rPr>
              <a:t>meemaken?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984DD75-BBCB-46FE-84B3-03D44E915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1891" r="10111" b="21194"/>
          <a:stretch/>
        </p:blipFill>
        <p:spPr>
          <a:xfrm>
            <a:off x="418987" y="975155"/>
            <a:ext cx="5268035" cy="4907681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05B7D66-98FD-40BD-85E4-AF76F98B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3500883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08A91BC-5383-4D4A-A25E-3DD953135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7110" y="845821"/>
            <a:ext cx="4674870" cy="5875020"/>
          </a:xfrm>
        </p:spPr>
        <p:txBody>
          <a:bodyPr>
            <a:noAutofit/>
          </a:bodyPr>
          <a:lstStyle/>
          <a:p>
            <a:r>
              <a:rPr lang="nl-NL" sz="4400" b="1" i="1"/>
              <a:t>“Als meisjes het niet melden….</a:t>
            </a:r>
          </a:p>
          <a:p>
            <a:r>
              <a:rPr lang="nl-NL" sz="4400" b="1" i="1"/>
              <a:t>Tja, dan weten wij het niet!”</a:t>
            </a:r>
          </a:p>
          <a:p>
            <a:endParaRPr lang="nl-NL" sz="4400" b="1" i="1"/>
          </a:p>
          <a:p>
            <a:r>
              <a:rPr lang="nl-NL" sz="4400" b="1"/>
              <a:t>Wat vind je van deze uitspraak?</a:t>
            </a:r>
          </a:p>
        </p:txBody>
      </p:sp>
      <p:pic>
        <p:nvPicPr>
          <p:cNvPr id="7" name="Afbeelding 6" descr="Afbeelding met tekst, krant&#10;&#10;Automatisch gegenereerde beschrijving">
            <a:extLst>
              <a:ext uri="{FF2B5EF4-FFF2-40B4-BE49-F238E27FC236}">
                <a16:creationId xmlns:a16="http://schemas.microsoft.com/office/drawing/2014/main" id="{11627D92-6D92-4C5D-8803-C4DE539B7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09" r="12336" b="55241"/>
          <a:stretch/>
        </p:blipFill>
        <p:spPr>
          <a:xfrm>
            <a:off x="977488" y="444137"/>
            <a:ext cx="6122224" cy="4918165"/>
          </a:xfrm>
          <a:prstGeom prst="rect">
            <a:avLst/>
          </a:prstGeom>
        </p:spPr>
      </p:pic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DECCE16-F59E-4DF4-A58E-994D3A9D0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10" name="Afbeelding 9" descr="Afbeelding met tekst, krant&#10;&#10;Automatisch gegenereerde beschrijving">
            <a:extLst>
              <a:ext uri="{FF2B5EF4-FFF2-40B4-BE49-F238E27FC236}">
                <a16:creationId xmlns:a16="http://schemas.microsoft.com/office/drawing/2014/main" id="{FB05A0A2-4697-409E-9C6E-5730B4CDD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36762" r="19074" b="36000"/>
          <a:stretch/>
        </p:blipFill>
        <p:spPr>
          <a:xfrm rot="20600804">
            <a:off x="437891" y="3641810"/>
            <a:ext cx="3484325" cy="24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2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1413ADF-1E28-44EA-A7F1-A45D23BF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059CC48-17C1-4E99-B932-56F7CFDA8697}"/>
              </a:ext>
            </a:extLst>
          </p:cNvPr>
          <p:cNvSpPr txBox="1">
            <a:spLocks/>
          </p:cNvSpPr>
          <p:nvPr/>
        </p:nvSpPr>
        <p:spPr>
          <a:xfrm>
            <a:off x="518160" y="2712991"/>
            <a:ext cx="4354286" cy="599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dirty="0">
                <a:latin typeface="+mn-lt"/>
              </a:rPr>
              <a:t>Waarom heeft zo’n programma een zwijgplicht voor deelnemers denk je?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4ED6CD8-027E-432E-AB13-72DBE7F5A4E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322">
            <a:off x="5036420" y="1609729"/>
            <a:ext cx="6657946" cy="22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35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krant, ontvangstbewijs&#10;&#10;Automatisch gegenereerde beschrijving">
            <a:extLst>
              <a:ext uri="{FF2B5EF4-FFF2-40B4-BE49-F238E27FC236}">
                <a16:creationId xmlns:a16="http://schemas.microsoft.com/office/drawing/2014/main" id="{E59F6F2A-9911-441B-B478-C28DBE593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15721" b="27363"/>
          <a:stretch/>
        </p:blipFill>
        <p:spPr>
          <a:xfrm rot="20112193">
            <a:off x="915720" y="1220138"/>
            <a:ext cx="5114974" cy="42761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5D260B-E69C-46D0-9658-5228C10A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604" y="344653"/>
            <a:ext cx="5403376" cy="3988511"/>
          </a:xfrm>
        </p:spPr>
        <p:txBody>
          <a:bodyPr>
            <a:normAutofit/>
          </a:bodyPr>
          <a:lstStyle/>
          <a:p>
            <a:r>
              <a:rPr lang="nl-NL" sz="5400" b="1" dirty="0">
                <a:latin typeface="+mn-lt"/>
              </a:rPr>
              <a:t>Ben je het eens met deze stelling?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0D9F7E8-9002-4DFC-A427-3D650696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290888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36088-4B62-4859-8F0D-1147AC0B9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4035"/>
            <a:ext cx="6812280" cy="4023360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>
                <a:latin typeface="+mn-lt"/>
              </a:rPr>
              <a:t>Een paginagrote advertentie in de krant van de vrouwen die bij </a:t>
            </a:r>
            <a:r>
              <a:rPr lang="nl-NL" b="1" dirty="0" err="1">
                <a:latin typeface="+mn-lt"/>
              </a:rPr>
              <a:t>Talpa</a:t>
            </a:r>
            <a:r>
              <a:rPr lang="nl-NL" b="1" dirty="0">
                <a:latin typeface="+mn-lt"/>
              </a:rPr>
              <a:t> werken.</a:t>
            </a:r>
            <a:br>
              <a:rPr lang="nl-NL" b="1" dirty="0">
                <a:latin typeface="+mn-lt"/>
              </a:rPr>
            </a:br>
            <a:br>
              <a:rPr lang="nl-NL" b="1" dirty="0">
                <a:latin typeface="+mn-lt"/>
              </a:rPr>
            </a:br>
            <a:r>
              <a:rPr lang="nl-NL" b="1" dirty="0">
                <a:latin typeface="+mn-lt"/>
              </a:rPr>
              <a:t>Bedenk met degene die naast je zit ook een tekst voor een paginagrote advertentie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78F0B9E2-F1D8-49CF-BA1B-DE8CC8DE2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58" y="200025"/>
            <a:ext cx="4787494" cy="6457950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EF1ABD-C16F-4C16-AED5-A723283C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360747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36088-4B62-4859-8F0D-1147AC0B9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69"/>
            <a:ext cx="10515600" cy="1325563"/>
          </a:xfrm>
        </p:spPr>
        <p:txBody>
          <a:bodyPr/>
          <a:lstStyle/>
          <a:p>
            <a:pPr algn="ctr"/>
            <a:r>
              <a:rPr lang="nl-NL" b="1" dirty="0">
                <a:latin typeface="+mn-lt"/>
              </a:rPr>
              <a:t>Dit is een boodschap aan volwassenen. </a:t>
            </a:r>
            <a:br>
              <a:rPr lang="nl-NL" b="1" dirty="0">
                <a:latin typeface="+mn-lt"/>
              </a:rPr>
            </a:br>
            <a:r>
              <a:rPr lang="nl-NL" b="1" dirty="0">
                <a:latin typeface="+mn-lt"/>
              </a:rPr>
              <a:t>Wat wordt ermee bedoeld?</a:t>
            </a:r>
            <a:endParaRPr lang="nl-NL" b="1" strike="sngStrike" dirty="0">
              <a:latin typeface="+mn-lt"/>
            </a:endParaRPr>
          </a:p>
        </p:txBody>
      </p:sp>
      <p:pic>
        <p:nvPicPr>
          <p:cNvPr id="4" name="Afbeelding 3" descr="Afbeelding met whiteboard&#10;&#10;Automatisch gegenereerde beschrijving">
            <a:extLst>
              <a:ext uri="{FF2B5EF4-FFF2-40B4-BE49-F238E27FC236}">
                <a16:creationId xmlns:a16="http://schemas.microsoft.com/office/drawing/2014/main" id="{2F8F56D1-AD1C-4E63-9D30-4CE036BD7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96" y="1497325"/>
            <a:ext cx="4949007" cy="4859025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ABE65D-8055-4474-B091-E9A3786E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146547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4C29347-97ED-4E5B-8EA8-D0E754AB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4" name="Afbeelding 3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C7D96017-1AAA-465B-84CE-9419F6D2B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690688"/>
            <a:ext cx="7132320" cy="475488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008F3DF-CD8B-416E-ABEB-86B3FC8993E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dirty="0">
                <a:latin typeface="+mn-lt"/>
              </a:rPr>
              <a:t>Tim Hofman onderzocht misstanden bij </a:t>
            </a:r>
            <a:br>
              <a:rPr lang="nl-NL" b="1" dirty="0">
                <a:latin typeface="+mn-lt"/>
              </a:rPr>
            </a:br>
            <a:r>
              <a:rPr lang="nl-NL" b="1" dirty="0">
                <a:latin typeface="+mn-lt"/>
              </a:rPr>
              <a:t>‘The Voice of Holland’</a:t>
            </a:r>
          </a:p>
        </p:txBody>
      </p:sp>
    </p:spTree>
    <p:extLst>
      <p:ext uri="{BB962C8B-B14F-4D97-AF65-F5344CB8AC3E}">
        <p14:creationId xmlns:p14="http://schemas.microsoft.com/office/powerpoint/2010/main" val="1376658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4C0A71D-C95E-4AAB-9081-9F5A10060B3A}"/>
              </a:ext>
            </a:extLst>
          </p:cNvPr>
          <p:cNvSpPr txBox="1"/>
          <p:nvPr/>
        </p:nvSpPr>
        <p:spPr>
          <a:xfrm>
            <a:off x="2677121" y="5948779"/>
            <a:ext cx="708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https://www.youtube.com/watch?app=desktop&amp;v=Jjw8NGxmi_Q</a:t>
            </a:r>
            <a:r>
              <a:rPr lang="nl-NL" dirty="0"/>
              <a:t> </a:t>
            </a:r>
          </a:p>
        </p:txBody>
      </p:sp>
      <p:pic>
        <p:nvPicPr>
          <p:cNvPr id="3074" name="Picture 2" descr="NOS Journaal gemist? | Gids.tv">
            <a:extLst>
              <a:ext uri="{FF2B5EF4-FFF2-40B4-BE49-F238E27FC236}">
                <a16:creationId xmlns:a16="http://schemas.microsoft.com/office/drawing/2014/main" id="{F411BF0C-D29E-49E0-8A1D-DED21604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42" y="1507154"/>
            <a:ext cx="7905036" cy="44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F38D043-64AE-4148-99E6-0A01D4AC9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276999"/>
            <a:ext cx="8397240" cy="1325563"/>
          </a:xfrm>
        </p:spPr>
        <p:txBody>
          <a:bodyPr>
            <a:normAutofit/>
          </a:bodyPr>
          <a:lstStyle/>
          <a:p>
            <a:r>
              <a:rPr lang="nl-NL" sz="5400" b="1">
                <a:latin typeface="+mn-lt"/>
              </a:rPr>
              <a:t>NOS Journaal over </a:t>
            </a:r>
            <a:r>
              <a:rPr lang="nl-NL" sz="5400" b="1" err="1">
                <a:latin typeface="+mn-lt"/>
              </a:rPr>
              <a:t>the</a:t>
            </a:r>
            <a:r>
              <a:rPr lang="nl-NL" sz="5400" b="1">
                <a:latin typeface="+mn-lt"/>
              </a:rPr>
              <a:t> Voice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F5E3D0E-7DDF-4C88-A196-2954C410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3429371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2E99330-9730-47D4-9A68-96EFDAE9D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8427" r="27703" b="5618"/>
          <a:stretch/>
        </p:blipFill>
        <p:spPr>
          <a:xfrm rot="5095528">
            <a:off x="2002890" y="-1330597"/>
            <a:ext cx="4161055" cy="7424387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3B917C49-CEEF-498A-A955-C67DFF3CC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13444" r="31334" b="7055"/>
          <a:stretch/>
        </p:blipFill>
        <p:spPr>
          <a:xfrm rot="15403338">
            <a:off x="3573259" y="2413675"/>
            <a:ext cx="2228850" cy="54521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5D260B-E69C-46D0-9658-5228C10A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5127" y="5012534"/>
            <a:ext cx="4024983" cy="1325563"/>
          </a:xfrm>
        </p:spPr>
        <p:txBody>
          <a:bodyPr>
            <a:normAutofit fontScale="90000"/>
          </a:bodyPr>
          <a:lstStyle/>
          <a:p>
            <a:r>
              <a:rPr lang="nl-NL" b="1">
                <a:latin typeface="+mn-lt"/>
              </a:rPr>
              <a:t>Wat vind je van deze voorvallen?</a:t>
            </a:r>
          </a:p>
        </p:txBody>
      </p:sp>
      <p:pic>
        <p:nvPicPr>
          <p:cNvPr id="6" name="Afbeelding 5" descr="Afbeelding met tekst, krant, ontvangstbewijs&#10;&#10;Automatisch gegenereerde beschrijving">
            <a:extLst>
              <a:ext uri="{FF2B5EF4-FFF2-40B4-BE49-F238E27FC236}">
                <a16:creationId xmlns:a16="http://schemas.microsoft.com/office/drawing/2014/main" id="{B6B119C6-1403-4F52-8192-FFA03A5D17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2520" r="10958" b="23194"/>
          <a:stretch/>
        </p:blipFill>
        <p:spPr>
          <a:xfrm rot="831028">
            <a:off x="7764522" y="391971"/>
            <a:ext cx="3554730" cy="4023360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91AF83-505A-47DB-9809-8D10EE22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414260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65E0F-3D28-4C2B-80E6-5893742F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5144135"/>
          </a:xfrm>
        </p:spPr>
        <p:txBody>
          <a:bodyPr/>
          <a:lstStyle/>
          <a:p>
            <a:r>
              <a:rPr lang="nl-NL" b="1" dirty="0">
                <a:latin typeface="+mn-lt"/>
              </a:rPr>
              <a:t>Wat zou jij doen?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4E37690-8B37-4369-B6D1-683A7FF46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1338" r="31864" b="18762"/>
          <a:stretch/>
        </p:blipFill>
        <p:spPr>
          <a:xfrm rot="21290343">
            <a:off x="1362987" y="330906"/>
            <a:ext cx="3464880" cy="6196186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ACF8B1-D110-4B1D-8F1A-6EEAD131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378428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A1458-6A12-4876-8EC6-7208F439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01" y="157566"/>
            <a:ext cx="1160059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5400" b="1" dirty="0">
                <a:latin typeface="+mn-lt"/>
              </a:rPr>
              <a:t>Nee-zeggen is vaak moeilijk. Herken je dat? Bespreek in een klein groepje.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D60AF27-B238-41BE-B2C6-3E7A6410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4" t="3140" r="4602" b="2008"/>
          <a:stretch/>
        </p:blipFill>
        <p:spPr>
          <a:xfrm rot="17634028">
            <a:off x="7050182" y="1618148"/>
            <a:ext cx="3075130" cy="5457261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25F8871-9652-44B5-B47C-7C3D0FB34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15638" r="35027" b="3593"/>
          <a:stretch/>
        </p:blipFill>
        <p:spPr>
          <a:xfrm rot="3685242">
            <a:off x="2100791" y="1095865"/>
            <a:ext cx="2833526" cy="6112113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A4159CC-C748-4A9C-AE9E-D862EA95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718373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D260B-E69C-46D0-9658-5228C10A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150" y="365125"/>
            <a:ext cx="77724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nl-NL" b="1">
                <a:latin typeface="+mn-lt"/>
              </a:rPr>
              <a:t>Waarom twijfelt deze ex-deelneemster van de Voice of het wel verkrachting is denk je?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58384CD-A351-408C-8F4F-DBCF9D990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r="26412" b="6528"/>
          <a:stretch/>
        </p:blipFill>
        <p:spPr>
          <a:xfrm rot="16637818">
            <a:off x="3580771" y="-1083508"/>
            <a:ext cx="3904609" cy="1065652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104D75-C5B3-47C6-8CC4-34842959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296261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nda BREEKT met man Jeroen – Ditjes &amp;amp; Datjes">
            <a:extLst>
              <a:ext uri="{FF2B5EF4-FFF2-40B4-BE49-F238E27FC236}">
                <a16:creationId xmlns:a16="http://schemas.microsoft.com/office/drawing/2014/main" id="{A3DA2562-2486-4E39-B0E2-18D71200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56" y="442773"/>
            <a:ext cx="3741420" cy="37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krant&#10;&#10;Automatisch gegenereerde beschrijving">
            <a:extLst>
              <a:ext uri="{FF2B5EF4-FFF2-40B4-BE49-F238E27FC236}">
                <a16:creationId xmlns:a16="http://schemas.microsoft.com/office/drawing/2014/main" id="{4C1EAC62-2F3E-4A7A-9245-DD0128ABE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46231" r="6352" b="8545"/>
          <a:stretch/>
        </p:blipFill>
        <p:spPr>
          <a:xfrm rot="20517153">
            <a:off x="755211" y="1683592"/>
            <a:ext cx="4298017" cy="2973286"/>
          </a:xfrm>
          <a:prstGeom prst="rect">
            <a:avLst/>
          </a:prstGeom>
        </p:spPr>
      </p:pic>
      <p:pic>
        <p:nvPicPr>
          <p:cNvPr id="6" name="Afbeelding 5" descr="Afbeelding met tekst, krant&#10;&#10;Automatisch gegenereerde beschrijving">
            <a:extLst>
              <a:ext uri="{FF2B5EF4-FFF2-40B4-BE49-F238E27FC236}">
                <a16:creationId xmlns:a16="http://schemas.microsoft.com/office/drawing/2014/main" id="{683EE14A-211B-48F8-AB24-544F61EAD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09" r="12336" b="55241"/>
          <a:stretch/>
        </p:blipFill>
        <p:spPr>
          <a:xfrm rot="1016244">
            <a:off x="7719946" y="2232295"/>
            <a:ext cx="3518667" cy="28266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7104614-5645-48ED-9C9D-B23C310EE5D8}"/>
              </a:ext>
            </a:extLst>
          </p:cNvPr>
          <p:cNvSpPr txBox="1"/>
          <p:nvPr/>
        </p:nvSpPr>
        <p:spPr>
          <a:xfrm>
            <a:off x="2105025" y="5030362"/>
            <a:ext cx="7374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/>
              <a:t>Overal is veel aandacht voor dit onderwerp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D379E3-D2E1-4823-B2A6-E2348CA5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232866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36088-4B62-4859-8F0D-1147AC0B9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19" y="-15484"/>
            <a:ext cx="8128000" cy="1325563"/>
          </a:xfrm>
        </p:spPr>
        <p:txBody>
          <a:bodyPr>
            <a:normAutofit fontScale="90000"/>
          </a:bodyPr>
          <a:lstStyle/>
          <a:p>
            <a:r>
              <a:rPr lang="nl-NL" sz="5400" b="1" dirty="0">
                <a:latin typeface="+mn-lt"/>
              </a:rPr>
              <a:t>Jeugdjournaal over ‘The Voice’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05DBA4-9FAD-4558-8A5F-545B6E674A81}"/>
              </a:ext>
            </a:extLst>
          </p:cNvPr>
          <p:cNvSpPr txBox="1"/>
          <p:nvPr/>
        </p:nvSpPr>
        <p:spPr>
          <a:xfrm>
            <a:off x="3047048" y="6073197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https://www.youtube.com/watch?v=UKHIYiYbKxE&amp;t=1s</a:t>
            </a:r>
            <a:r>
              <a:rPr lang="nl-NL" dirty="0"/>
              <a:t> </a:t>
            </a:r>
          </a:p>
        </p:txBody>
      </p:sp>
      <p:pic>
        <p:nvPicPr>
          <p:cNvPr id="5122" name="Picture 2" descr="Schooltv: Programma - Jeugdjournaal">
            <a:extLst>
              <a:ext uri="{FF2B5EF4-FFF2-40B4-BE49-F238E27FC236}">
                <a16:creationId xmlns:a16="http://schemas.microsoft.com/office/drawing/2014/main" id="{6F00878A-3D75-4211-877E-92D8CFE1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20" y="1193084"/>
            <a:ext cx="8737599" cy="4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8057E1-A353-444B-8E82-B309E135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</a:t>
            </a:r>
            <a:r>
              <a:rPr lang="nl-NL" dirty="0" err="1"/>
              <a:t>Kieresoe</a:t>
            </a:r>
            <a:r>
              <a:rPr lang="nl-NL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774489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B4F22C19-22FF-4438-830A-6AB394185BE5}"/>
              </a:ext>
            </a:extLst>
          </p:cNvPr>
          <p:cNvSpPr txBox="1"/>
          <p:nvPr/>
        </p:nvSpPr>
        <p:spPr>
          <a:xfrm>
            <a:off x="3288983" y="2171700"/>
            <a:ext cx="6097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9600"/>
          </a:p>
        </p:txBody>
      </p:sp>
      <p:pic>
        <p:nvPicPr>
          <p:cNvPr id="1026" name="Picture 2" descr="Anouk stopt als coach bij The Voice of Holland: &amp;#39;Het is een corrupte bende&amp;#39;  | Misstanden The Voice | AD.nl">
            <a:extLst>
              <a:ext uri="{FF2B5EF4-FFF2-40B4-BE49-F238E27FC236}">
                <a16:creationId xmlns:a16="http://schemas.microsoft.com/office/drawing/2014/main" id="{76862D75-3C10-4FCC-8142-3B3462217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52" y="1150044"/>
            <a:ext cx="8579965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18FBAF8-A6F7-48A8-BBCD-E10EACD07A8E}"/>
              </a:ext>
            </a:extLst>
          </p:cNvPr>
          <p:cNvSpPr txBox="1"/>
          <p:nvPr/>
        </p:nvSpPr>
        <p:spPr>
          <a:xfrm>
            <a:off x="2566034" y="5996364"/>
            <a:ext cx="7543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hlinkClick r:id="rId3"/>
              </a:rPr>
              <a:t>https://jeugdjournaal.nl/artikel/2413340-anouk-stopt-als-coach-bij-the-voice.html?ext=html</a:t>
            </a:r>
            <a:r>
              <a:rPr lang="nl-NL" sz="1400" dirty="0"/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0D82ED3-847A-4309-BBCD-C484C98D86A7}"/>
              </a:ext>
            </a:extLst>
          </p:cNvPr>
          <p:cNvSpPr txBox="1"/>
          <p:nvPr/>
        </p:nvSpPr>
        <p:spPr>
          <a:xfrm>
            <a:off x="2659826" y="278536"/>
            <a:ext cx="635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Anouk stopt als coach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D1B547F-6196-4701-A90F-3ED16003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180791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C907A-8436-48B7-8F93-F55A2C33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120" y="855980"/>
            <a:ext cx="4434840" cy="5273040"/>
          </a:xfrm>
        </p:spPr>
        <p:txBody>
          <a:bodyPr>
            <a:normAutofit/>
          </a:bodyPr>
          <a:lstStyle/>
          <a:p>
            <a:r>
              <a:rPr lang="nl-NL" b="1" dirty="0">
                <a:latin typeface="+mn-lt"/>
              </a:rPr>
              <a:t>The Voice </a:t>
            </a:r>
            <a:r>
              <a:rPr lang="nl-NL" b="1" dirty="0" err="1">
                <a:latin typeface="+mn-lt"/>
              </a:rPr>
              <a:t>Kids</a:t>
            </a:r>
            <a:r>
              <a:rPr lang="nl-NL" b="1" dirty="0">
                <a:latin typeface="+mn-lt"/>
              </a:rPr>
              <a:t> stopt ook.</a:t>
            </a:r>
            <a:br>
              <a:rPr lang="nl-NL" b="1" dirty="0">
                <a:latin typeface="+mn-lt"/>
              </a:rPr>
            </a:br>
            <a:r>
              <a:rPr lang="nl-NL" b="1" dirty="0">
                <a:latin typeface="+mn-lt"/>
              </a:rPr>
              <a:t>Wat vind je daarvan?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818638A-7727-48F0-A9FC-2EF08FCC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CDB4EAD-7BB2-42BC-8311-A3317F997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528320"/>
            <a:ext cx="592836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79CD77B-1803-46DB-AE8F-38603E84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21F6498-DFB4-49C9-B735-38A2AECAC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r="2475" b="2971"/>
          <a:stretch/>
        </p:blipFill>
        <p:spPr>
          <a:xfrm>
            <a:off x="2612572" y="191833"/>
            <a:ext cx="9366069" cy="64743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0DF126-A0A9-4769-A92C-1CBCC3B4B1AD}"/>
              </a:ext>
            </a:extLst>
          </p:cNvPr>
          <p:cNvSpPr txBox="1"/>
          <p:nvPr/>
        </p:nvSpPr>
        <p:spPr>
          <a:xfrm>
            <a:off x="213359" y="1554480"/>
            <a:ext cx="2495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Reacties van kinderen</a:t>
            </a:r>
          </a:p>
        </p:txBody>
      </p:sp>
    </p:spTree>
    <p:extLst>
      <p:ext uri="{BB962C8B-B14F-4D97-AF65-F5344CB8AC3E}">
        <p14:creationId xmlns:p14="http://schemas.microsoft.com/office/powerpoint/2010/main" val="186229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65E0F-3D28-4C2B-80E6-5893742F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835"/>
            <a:ext cx="10515600" cy="132556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B8749E-BE59-4FEB-BC4E-CE550C43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0A6B3D1-B3C8-4279-85E0-B12BBDE22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2" y="132890"/>
            <a:ext cx="10469436" cy="6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0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65E0F-3D28-4C2B-80E6-5893742F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C12B5A-41BD-4738-9370-1519ECB2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F9023B95-1DC6-47FF-84A3-08097E590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255"/>
            <a:ext cx="10602805" cy="6592220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37B1B636-777A-4C46-B473-F2506F24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7" y="132890"/>
            <a:ext cx="10602805" cy="6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87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367</Words>
  <Application>Microsoft Office PowerPoint</Application>
  <PresentationFormat>Breedbeeld</PresentationFormat>
  <Paragraphs>54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Jeugdjournaal over ‘The Voice’</vt:lpstr>
      <vt:lpstr>PowerPoint-presentatie</vt:lpstr>
      <vt:lpstr>The Voice Kids stopt ook. Wat vind je daarvan?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Nee-zeggen is vaak moeilijk. Herken je dat? Bespreek in een klein groepje.</vt:lpstr>
      <vt:lpstr>Heeft ze gelijk? Gaat niemand haar geloven?</vt:lpstr>
      <vt:lpstr>Bij wie kun jij terecht wanneer je een situatie van seksueel grensoverschrijdend gedrag zou meemaken?</vt:lpstr>
      <vt:lpstr>PowerPoint-presentatie</vt:lpstr>
      <vt:lpstr>PowerPoint-presentatie</vt:lpstr>
      <vt:lpstr>Ben je het eens met deze stelling?</vt:lpstr>
      <vt:lpstr>Een paginagrote advertentie in de krant van de vrouwen die bij Talpa werken.  Bedenk met degene die naast je zit ook een tekst voor een paginagrote advertentie</vt:lpstr>
      <vt:lpstr>Dit is een boodschap aan volwassenen.  Wat wordt ermee bedoeld?</vt:lpstr>
      <vt:lpstr>NOS Journaal over the Voice</vt:lpstr>
      <vt:lpstr>Wat vind je van deze voorvallen?</vt:lpstr>
      <vt:lpstr>Wat zou jij doen?</vt:lpstr>
      <vt:lpstr>Nee-zeggen is vaak moeilijk. Herken je dat? Bespreek in een klein groepje.</vt:lpstr>
      <vt:lpstr>Waarom twijfelt deze ex-deelneemster van de Voice of het wel verkrachting is denk je?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Lucy Reijnen</dc:creator>
  <cp:lastModifiedBy>Lucy Reijnen</cp:lastModifiedBy>
  <cp:revision>1</cp:revision>
  <dcterms:created xsi:type="dcterms:W3CDTF">2022-01-21T09:55:14Z</dcterms:created>
  <dcterms:modified xsi:type="dcterms:W3CDTF">2022-01-22T12:26:26Z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15030db-5b96-4a80-bef5-9bbf300e0d2e_Enabled">
    <vt:lpwstr>true</vt:lpwstr>
  </property>
  <property fmtid="{D5CDD505-2E9C-101B-9397-08002B2CF9AE}" pid="3" name="MSIP_Label_415030db-5b96-4a80-bef5-9bbf300e0d2e_SetDate">
    <vt:lpwstr>2022-01-21T09:55:14Z</vt:lpwstr>
  </property>
  <property fmtid="{D5CDD505-2E9C-101B-9397-08002B2CF9AE}" pid="4" name="MSIP_Label_415030db-5b96-4a80-bef5-9bbf300e0d2e_Method">
    <vt:lpwstr>Standard</vt:lpwstr>
  </property>
  <property fmtid="{D5CDD505-2E9C-101B-9397-08002B2CF9AE}" pid="5" name="MSIP_Label_415030db-5b96-4a80-bef5-9bbf300e0d2e_Name">
    <vt:lpwstr>General</vt:lpwstr>
  </property>
  <property fmtid="{D5CDD505-2E9C-101B-9397-08002B2CF9AE}" pid="6" name="MSIP_Label_415030db-5b96-4a80-bef5-9bbf300e0d2e_SiteId">
    <vt:lpwstr>9e9002aa-e50e-44b8-bb7a-021d21198024</vt:lpwstr>
  </property>
  <property fmtid="{D5CDD505-2E9C-101B-9397-08002B2CF9AE}" pid="7" name="MSIP_Label_415030db-5b96-4a80-bef5-9bbf300e0d2e_ActionId">
    <vt:lpwstr>ee730073-7f74-4eb0-b75c-14793645c0e8</vt:lpwstr>
  </property>
  <property fmtid="{D5CDD505-2E9C-101B-9397-08002B2CF9AE}" pid="8" name="MSIP_Label_415030db-5b96-4a80-bef5-9bbf300e0d2e_ContentBits">
    <vt:lpwstr>0</vt:lpwstr>
  </property>
</Properties>
</file>