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281" r:id="rId3"/>
    <p:sldId id="280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D2F4"/>
    <a:srgbClr val="F8B3FF"/>
    <a:srgbClr val="FFFF99"/>
    <a:srgbClr val="FF7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94660"/>
  </p:normalViewPr>
  <p:slideViewPr>
    <p:cSldViewPr snapToGrid="0">
      <p:cViewPr>
        <p:scale>
          <a:sx n="70" d="100"/>
          <a:sy n="70" d="100"/>
        </p:scale>
        <p:origin x="1253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y Reijnen" userId="8578f02e1fc7e122" providerId="LiveId" clId="{F7AF9348-4195-4B5A-AE19-003ABFC0BCA8}"/>
    <pc:docChg chg="modSld">
      <pc:chgData name="Lucy Reijnen" userId="8578f02e1fc7e122" providerId="LiveId" clId="{F7AF9348-4195-4B5A-AE19-003ABFC0BCA8}" dt="2022-11-12T17:41:31.385" v="33" actId="14100"/>
      <pc:docMkLst>
        <pc:docMk/>
      </pc:docMkLst>
      <pc:sldChg chg="modSp mod">
        <pc:chgData name="Lucy Reijnen" userId="8578f02e1fc7e122" providerId="LiveId" clId="{F7AF9348-4195-4B5A-AE19-003ABFC0BCA8}" dt="2022-11-12T17:41:31.385" v="33" actId="14100"/>
        <pc:sldMkLst>
          <pc:docMk/>
          <pc:sldMk cId="1881902143" sldId="278"/>
        </pc:sldMkLst>
        <pc:spChg chg="mod">
          <ac:chgData name="Lucy Reijnen" userId="8578f02e1fc7e122" providerId="LiveId" clId="{F7AF9348-4195-4B5A-AE19-003ABFC0BCA8}" dt="2022-11-12T17:41:31.385" v="33" actId="14100"/>
          <ac:spMkLst>
            <pc:docMk/>
            <pc:sldMk cId="1881902143" sldId="278"/>
            <ac:spMk id="5" creationId="{08B31236-0F04-0C8A-A3E6-108A4C4289A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AF829-2582-40EE-A8FA-BBC6665AFBA3}" type="datetimeFigureOut">
              <a:rPr lang="nl-NL" smtClean="0"/>
              <a:t>12-11-2022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199D1-5469-4ED7-AC1B-C2F7F3303E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8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7A704D-4DF9-6D93-E25E-374571D79D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2515572-D6F5-642D-F24C-41E88FC27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4C60173-22A7-8F3F-E757-5033E9D8B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FC769-1828-4671-BD9C-2C2FDA42BFB4}" type="datetime1">
              <a:rPr lang="nl-NL" smtClean="0"/>
              <a:t>12-11-2022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B8D894-FE70-93F4-7673-BC9E313A5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C561CC-80E2-9E18-D318-88E2AA99A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DFBE-6DA1-4505-AE78-5E0919A243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3421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EB77FA-8453-7FA8-53A9-E1334BAC9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E6A31C6-48DC-8189-D4F4-1E37A0AB4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F5151B-5D10-FA11-97D8-9F5D7EB6F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0BC0-2ED2-4349-BE42-EBFD0D8EBED5}" type="datetime1">
              <a:rPr lang="nl-NL" smtClean="0"/>
              <a:t>12-11-2022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6C3D747-73BC-2C6B-12FE-C7C9AED0B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2DD7CE-2A0A-6551-1DC1-BFF116F12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DFBE-6DA1-4505-AE78-5E0919A243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407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094CEEA-E3AB-C5BD-DB20-11351FB8F9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535F63C-7FBD-3624-B70C-51ABD2623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1FFBDD8-8262-E051-636A-891486698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D8AA-3205-4020-87E6-84CDE2206DF5}" type="datetime1">
              <a:rPr lang="nl-NL" smtClean="0"/>
              <a:t>12-11-2022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C9495E-5D82-9A68-C026-D94B677F7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E2CACB-59BA-1F17-23A6-FDFF4F294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DFBE-6DA1-4505-AE78-5E0919A243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912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235E86-EB60-C628-7AA8-4BDCB3FDB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64CD9F-334B-BB29-207B-D16C6084D1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55DFE8-A386-773D-BC1C-DB5839B8D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4BA9D-6F54-4DE3-B00D-323C3E932302}" type="datetime1">
              <a:rPr lang="nl-NL" smtClean="0"/>
              <a:t>12-11-2022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240BB0D-1062-E556-1694-29AF1E2FE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E0C019-BC15-8A0E-D0D6-4C1344C57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DFBE-6DA1-4505-AE78-5E0919A243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199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7C945E-73CE-B3BF-AA3D-8BD0D53F1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AB23DB-1A7C-DDDB-4F48-4670D0EA3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233429-6980-4DD4-BA70-DF1DF1E85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3421-F604-4D88-B97A-53BD3F375878}" type="datetime1">
              <a:rPr lang="nl-NL" smtClean="0"/>
              <a:t>12-11-2022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C17D01-6AED-B8C3-5784-7168B48C4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86F8F7F-3808-B09F-712F-A0E1339C2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DFBE-6DA1-4505-AE78-5E0919A243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7283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8DD035-E66E-56C8-C411-5B7DADA44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56E63F-AA34-E290-C883-E4EBE476B7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9C9ECAA-DF3E-78D1-1035-207A762E5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83521BF-76CC-6024-433A-9BC6F3FD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17041-7138-4A72-85D6-29F79908EF68}" type="datetime1">
              <a:rPr lang="nl-NL" smtClean="0"/>
              <a:t>12-11-2022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5C39C91-8B89-4D39-3FF3-0CE3F413E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50F56A9-C6F1-6DE5-F885-335F74A7F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DFBE-6DA1-4505-AE78-5E0919A243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14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8CF9E6-6253-949D-1CC3-52B2849E0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2049D26-5B5E-1340-1953-02782CB4E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BD1D605-0DE0-11CC-D76F-6658A6F1D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F40E078-211A-80F2-5C7F-6BFD3D70B4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B29AE42-C06E-775B-9D17-BDA436D60D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796169F-CC90-8B64-29DE-2D4177559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41956-DFF5-411B-A21C-3317CCD719B5}" type="datetime1">
              <a:rPr lang="nl-NL" smtClean="0"/>
              <a:t>12-11-2022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F5D0B7D-2EC1-D4BC-E3AB-F7720B0A2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C2D472C-A932-6828-7A9C-3C5A2AA79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DFBE-6DA1-4505-AE78-5E0919A243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1711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7A14E5-C2CA-75D8-8990-E9CADFCF5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554BE7A7-38F9-6660-9D9A-9BE228975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0B5D5-0F7A-4790-8D29-3339111C0D4C}" type="datetime1">
              <a:rPr lang="nl-NL" smtClean="0"/>
              <a:t>12-11-2022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2D60752-9D42-FE94-251C-B137480A7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62BA246-6099-33CA-38BB-399C2134A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DFBE-6DA1-4505-AE78-5E0919A243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04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2E8336DC-DDE6-6E6A-8945-2E63B5F4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FDFF-BFC4-4B02-9CE0-27EEA0C8E4EE}" type="datetime1">
              <a:rPr lang="nl-NL" smtClean="0"/>
              <a:t>12-11-2022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FE59580-BF4C-A892-24B7-0ADA14CDC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1F58D38-4AA6-681E-7DF2-080B08E47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DFBE-6DA1-4505-AE78-5E0919A243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932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30961D-9687-51DF-4C80-1F22C4D13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351D4A-0D2F-C3FE-858B-D6CDEBCE2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C2D1F89-0F47-0D56-3050-02C48E755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0FE10BC-9874-FF1F-145E-7428C1699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521E6-29EA-4B50-A119-E0844EB2A593}" type="datetime1">
              <a:rPr lang="nl-NL" smtClean="0"/>
              <a:t>12-11-2022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39C86D0-8276-DE73-AFD3-0A049E27C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13150A8-6761-E070-F86E-FFE811ADC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DFBE-6DA1-4505-AE78-5E0919A243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596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70A3A1-BF6E-702D-76A7-47E3E23C8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2D953A4-9D5C-9EF9-8B79-BFFDB88866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A5A255D-2844-38D6-C12F-B761BE002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DA5C703-D215-72C2-29B2-1127C2C87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7A3E-11AE-400D-B26A-A90DA0B332ED}" type="datetime1">
              <a:rPr lang="nl-NL" smtClean="0"/>
              <a:t>12-11-2022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4E75B0D-631C-2D73-BEC3-AE798DEA4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426F3F2-0075-0C89-66F5-4D6FC0CB3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6DFBE-6DA1-4505-AE78-5E0919A243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680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D2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E825FC7-DE61-D69E-785C-7E4F93439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659E9BD-297E-5E03-AB12-D327F45D9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21FA2D-6C89-FBE9-2557-FA274117DB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45100-87EA-4389-ADD7-F3482866F17A}" type="datetime1">
              <a:rPr lang="nl-NL" smtClean="0"/>
              <a:t>12-11-2022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C12FE7-0126-0E91-CD68-464D85CA7E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©kieresoe 2022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4A714D-D2A2-15A0-2DC8-EAC3E5A0B3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6DFBE-6DA1-4505-AE78-5E0919A243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361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sanetwerk.nl/paarsevrijdag/" TargetMode="External"/><Relationship Id="rId2" Type="http://schemas.openxmlformats.org/officeDocument/2006/relationships/hyperlink" Target="https://paarsevrijdag.nl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rtlnieuws.nl/editienl/artikel/5202483/lhbti-paarse-vrijdag-themadagen-aandacht-vragen" TargetMode="External"/><Relationship Id="rId5" Type="http://schemas.openxmlformats.org/officeDocument/2006/relationships/hyperlink" Target="https://www.youtube.com/watch?v=JuSlmmmzqbA" TargetMode="External"/><Relationship Id="rId4" Type="http://schemas.openxmlformats.org/officeDocument/2006/relationships/hyperlink" Target="https://www.youtube.com/watch?v=WwA20QHypE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tekst&#10;&#10;Automatisch gegenereerde beschrijving">
            <a:extLst>
              <a:ext uri="{FF2B5EF4-FFF2-40B4-BE49-F238E27FC236}">
                <a16:creationId xmlns:a16="http://schemas.microsoft.com/office/drawing/2014/main" id="{BD716624-5B1B-6C4B-0575-AFFA1BFCDE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58"/>
          <a:stretch/>
        </p:blipFill>
        <p:spPr>
          <a:xfrm>
            <a:off x="-3048" y="-65904"/>
            <a:ext cx="12191999" cy="716338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91" y="1213714"/>
            <a:ext cx="3823935" cy="54907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200" b="1" dirty="0" err="1">
                <a:solidFill>
                  <a:srgbClr val="FFFF99"/>
                </a:solidFill>
              </a:rPr>
              <a:t>positieve</a:t>
            </a:r>
            <a:r>
              <a:rPr lang="en-US" sz="3200" b="1" dirty="0">
                <a:solidFill>
                  <a:srgbClr val="FFFF99"/>
                </a:solidFill>
              </a:rPr>
              <a:t> </a:t>
            </a:r>
            <a:r>
              <a:rPr lang="en-US" sz="3200" b="1" dirty="0" err="1">
                <a:solidFill>
                  <a:srgbClr val="FFFF99"/>
                </a:solidFill>
              </a:rPr>
              <a:t>groepsvorming</a:t>
            </a:r>
            <a:endParaRPr lang="en-US" sz="3200" b="1" dirty="0">
              <a:solidFill>
                <a:srgbClr val="FFFF99"/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07AE7C4C-3C94-DAB5-49B8-837345121080}"/>
              </a:ext>
            </a:extLst>
          </p:cNvPr>
          <p:cNvSpPr txBox="1">
            <a:spLocks/>
          </p:cNvSpPr>
          <p:nvPr/>
        </p:nvSpPr>
        <p:spPr>
          <a:xfrm>
            <a:off x="349859" y="4424516"/>
            <a:ext cx="5382347" cy="19638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err="1">
                <a:solidFill>
                  <a:srgbClr val="F8B3FF"/>
                </a:solidFill>
              </a:rPr>
              <a:t>Paarse</a:t>
            </a:r>
            <a:r>
              <a:rPr lang="en-US" sz="7200" b="1" dirty="0">
                <a:solidFill>
                  <a:srgbClr val="F8B3FF"/>
                </a:solidFill>
              </a:rPr>
              <a:t> </a:t>
            </a:r>
            <a:r>
              <a:rPr lang="en-US" sz="7200" b="1" dirty="0" err="1">
                <a:solidFill>
                  <a:srgbClr val="F8B3FF"/>
                </a:solidFill>
              </a:rPr>
              <a:t>Vrijdag</a:t>
            </a:r>
            <a:endParaRPr lang="en-US" sz="7200" b="1" dirty="0">
              <a:solidFill>
                <a:srgbClr val="F8B3FF"/>
              </a:solidFill>
            </a:endParaRP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6105730-C593-44C1-5208-47182593A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3511586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4901"/>
          </a:xfrm>
        </p:spPr>
        <p:txBody>
          <a:bodyPr>
            <a:normAutofit/>
          </a:bodyPr>
          <a:lstStyle/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woord ‘homo’ is een scheldwoord: het gebruiken is strafbaar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70A43EB-F05E-8E18-76C6-746B5EF93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435579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19598"/>
          </a:xfrm>
        </p:spPr>
        <p:txBody>
          <a:bodyPr>
            <a:normAutofit/>
          </a:bodyPr>
          <a:lstStyle/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dat gendergedoe is alleen maar aandachttrekkerij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BF92BB9-C0DE-009C-D52A-D29B1F1C3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1206790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35907"/>
          </a:xfrm>
        </p:spPr>
        <p:txBody>
          <a:bodyPr/>
          <a:lstStyle/>
          <a:p>
            <a:pPr marL="228600" algn="ctr">
              <a:lnSpc>
                <a:spcPct val="150000"/>
              </a:lnSpc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Bij ons op school mag </a:t>
            </a:r>
            <a:b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iedereen zichzelf zijn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5745D72-094B-C2A3-0724-125CCE579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131527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0664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loop toch ook niet </a:t>
            </a:r>
            <a:b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hele dag te roepen </a:t>
            </a:r>
            <a:b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 ik hetero ben!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D54E2A3-ADF7-E2B8-D6D0-97F00C38B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3799410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75469"/>
          </a:xfrm>
        </p:spPr>
        <p:txBody>
          <a:bodyPr>
            <a:normAutofit fontScale="90000"/>
          </a:bodyPr>
          <a:lstStyle/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maakt mij niet uit wanneer een van mijn vrienden/vriendinnen gay blijkt te zijn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E274E4F-EDBC-6BD4-337F-3AE9E9102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3232287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42385"/>
          </a:xfrm>
        </p:spPr>
        <p:txBody>
          <a:bodyPr>
            <a:normAutofit/>
          </a:bodyPr>
          <a:lstStyle/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onze school is er (g)een genderneutraal toilet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6DDAE39-FFD6-09BA-9207-14F171C06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407703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88423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Iedereen mag nagellak dragen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9E129FC-921A-66C9-D191-2F9884E4D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923997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5301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 vind het moeilijk om </a:t>
            </a:r>
            <a:b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‘hen’ te zeggen </a:t>
            </a:r>
            <a:b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plaats van hij of zij</a:t>
            </a:r>
            <a:endParaRPr lang="nl-NL" sz="6000" b="1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06C858B-A321-E045-6D75-2B745185F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1267848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1144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nl-NL" sz="6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Ik hoef niet van iedereen te weten ‘wat ze zijn’</a:t>
            </a:r>
            <a:br>
              <a:rPr lang="nl-NL" sz="6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sz="6000" dirty="0">
              <a:latin typeface="+mn-lt"/>
            </a:endParaRP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0A74AD2-8972-5939-98BE-0E504FBE1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781952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8194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Discrimineren en pesten </a:t>
            </a:r>
            <a:b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zó laf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C053C95-EB95-3185-A9A5-7688C229B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1029353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genboogvlag - Wikipedia">
            <a:extLst>
              <a:ext uri="{FF2B5EF4-FFF2-40B4-BE49-F238E27FC236}">
                <a16:creationId xmlns:a16="http://schemas.microsoft.com/office/drawing/2014/main" id="{A73CAAA1-C903-5469-668D-D98A229BA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02"/>
            <a:ext cx="12192000" cy="6860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7DF38518-93B1-EEE2-4CDC-5CD25725C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3245494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11210"/>
          </a:xfrm>
        </p:spPr>
        <p:txBody>
          <a:bodyPr>
            <a:norm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jongens gearmd lopen is het vreemd, als meisjes dat doen is het normaal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49FD417-E2C8-688B-655C-B34491E06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3491439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88656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Docenten durven het ook niet te zeggen wanneer ze gay zijn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0503640-6528-426B-8B14-6E0D40EF7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963243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78591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is goed dat ‘paarse vrijdag’ aandacht krijgt op school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D3DE144-3DB9-0568-AED3-5B922EEBC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983320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5077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nl-NL" sz="6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lhbti</a:t>
            </a: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jongeren krijgen vaak rotopmerkingen te horen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E3AB31B-B525-C2D5-4C47-D18064B5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6947079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latin typeface="+mn-lt"/>
              </a:rPr>
              <a:t>Literatuur, websites en filmpjes voor meer info: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67BC759-4E45-6961-3A4D-B5BBFF6B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8B31236-0F04-0C8A-A3E6-108A4C4289A3}"/>
              </a:ext>
            </a:extLst>
          </p:cNvPr>
          <p:cNvSpPr txBox="1"/>
          <p:nvPr/>
        </p:nvSpPr>
        <p:spPr>
          <a:xfrm>
            <a:off x="195943" y="1668917"/>
            <a:ext cx="11919857" cy="572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3200" dirty="0">
                <a:hlinkClick r:id="rId2"/>
              </a:rPr>
              <a:t>https://paarsevrijdag.nl/</a:t>
            </a:r>
            <a:r>
              <a:rPr lang="nl-NL" sz="3200" dirty="0"/>
              <a:t> </a:t>
            </a:r>
          </a:p>
          <a:p>
            <a:pPr>
              <a:lnSpc>
                <a:spcPct val="150000"/>
              </a:lnSpc>
            </a:pPr>
            <a:r>
              <a:rPr lang="nl-NL" sz="3200" dirty="0">
                <a:hlinkClick r:id="rId3"/>
              </a:rPr>
              <a:t>https://www.gsanetwerk.nl/paarsevrijdag/</a:t>
            </a:r>
            <a:endParaRPr lang="nl-NL" sz="3200" dirty="0"/>
          </a:p>
          <a:p>
            <a:pPr>
              <a:lnSpc>
                <a:spcPct val="150000"/>
              </a:lnSpc>
            </a:pPr>
            <a:r>
              <a:rPr lang="nl-NL" sz="3200" dirty="0">
                <a:solidFill>
                  <a:schemeClr val="accent5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https://www.youtube.com/watch?v=WwA20QHypE8</a:t>
            </a:r>
            <a:r>
              <a:rPr lang="nl-NL" sz="3200" dirty="0">
                <a:solidFill>
                  <a:schemeClr val="accent5">
                    <a:lumMod val="75000"/>
                  </a:schemeClr>
                </a:solidFill>
              </a:rPr>
              <a:t> (jeugdjournaal)</a:t>
            </a:r>
          </a:p>
          <a:p>
            <a:pPr>
              <a:lnSpc>
                <a:spcPct val="150000"/>
              </a:lnSpc>
            </a:pPr>
            <a:r>
              <a:rPr lang="nl-NL" sz="3200" dirty="0">
                <a:solidFill>
                  <a:schemeClr val="accent5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https://www.youtube.com/watch?v=JuSlmmmzqbA</a:t>
            </a:r>
            <a:r>
              <a:rPr lang="nl-NL" sz="3200" dirty="0">
                <a:solidFill>
                  <a:schemeClr val="accent5">
                    <a:lumMod val="75000"/>
                  </a:schemeClr>
                </a:solidFill>
              </a:rPr>
              <a:t> (GSA netwerk)</a:t>
            </a:r>
          </a:p>
          <a:p>
            <a:pPr>
              <a:lnSpc>
                <a:spcPct val="150000"/>
              </a:lnSpc>
            </a:pPr>
            <a:r>
              <a:rPr lang="nl-NL" sz="3200" dirty="0">
                <a:hlinkClick r:id="rId6"/>
              </a:rPr>
              <a:t>https://www.rtlnieuws.nl/editienl/artikel/5202483/lhbti-paarse-vrijdag-themadagen-aandacht-vragen</a:t>
            </a:r>
            <a:endParaRPr lang="nl-NL" sz="3200" dirty="0"/>
          </a:p>
          <a:p>
            <a:pPr>
              <a:lnSpc>
                <a:spcPct val="150000"/>
              </a:lnSpc>
            </a:pPr>
            <a:endParaRPr lang="nl-NL" dirty="0"/>
          </a:p>
          <a:p>
            <a:pPr>
              <a:lnSpc>
                <a:spcPct val="150000"/>
              </a:lnSpc>
            </a:pPr>
            <a:endParaRPr lang="nl-NL" dirty="0"/>
          </a:p>
          <a:p>
            <a:pPr>
              <a:lnSpc>
                <a:spcPct val="150000"/>
              </a:lnSpc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1902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EC62D4-0D8B-06DF-55D8-94BA96041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8750" y="438149"/>
            <a:ext cx="9144000" cy="1052513"/>
          </a:xfrm>
        </p:spPr>
        <p:txBody>
          <a:bodyPr/>
          <a:lstStyle/>
          <a:p>
            <a:r>
              <a:rPr lang="nl-NL" b="1" dirty="0">
                <a:latin typeface="+mn-lt"/>
              </a:rPr>
              <a:t>Paarse</a:t>
            </a:r>
            <a:r>
              <a:rPr lang="nl-NL" b="1" dirty="0"/>
              <a:t> </a:t>
            </a:r>
            <a:r>
              <a:rPr lang="nl-NL" b="1" dirty="0">
                <a:latin typeface="+mn-lt"/>
              </a:rPr>
              <a:t>Vrijdag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7EFA8B3-F677-D21C-058B-C732D7CF1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5425" y="1552575"/>
            <a:ext cx="9525000" cy="486727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NL" sz="3600" i="0" dirty="0">
                <a:solidFill>
                  <a:srgbClr val="202122"/>
                </a:solidFill>
                <a:effectLst/>
              </a:rPr>
              <a:t>Paarse vrijdag is de dag waarop scholieren en studenten door het dragen van de kleur paars op school hun solidariteit kunnen tonen met LHBTI+’</a:t>
            </a:r>
            <a:r>
              <a:rPr lang="nl-NL" sz="3600" i="0" dirty="0" err="1">
                <a:solidFill>
                  <a:srgbClr val="202122"/>
                </a:solidFill>
                <a:effectLst/>
              </a:rPr>
              <a:t>ers</a:t>
            </a:r>
            <a:r>
              <a:rPr lang="nl-NL" sz="3600" i="0" dirty="0">
                <a:solidFill>
                  <a:srgbClr val="202122"/>
                </a:solidFill>
                <a:effectLst/>
              </a:rPr>
              <a:t>. </a:t>
            </a:r>
          </a:p>
          <a:p>
            <a:pPr>
              <a:lnSpc>
                <a:spcPct val="100000"/>
              </a:lnSpc>
            </a:pPr>
            <a:r>
              <a:rPr lang="nl-NL" sz="3600" i="0" dirty="0">
                <a:solidFill>
                  <a:srgbClr val="202122"/>
                </a:solidFill>
                <a:effectLst/>
              </a:rPr>
              <a:t>In Nederland wordt de dag sinds 2010 ieder jaar op de tweede vrijdag van december gehouden.</a:t>
            </a:r>
          </a:p>
          <a:p>
            <a:pPr>
              <a:lnSpc>
                <a:spcPct val="100000"/>
              </a:lnSpc>
            </a:pPr>
            <a:r>
              <a:rPr lang="nl-NL" sz="3600" dirty="0">
                <a:solidFill>
                  <a:srgbClr val="202122"/>
                </a:solidFill>
              </a:rPr>
              <a:t>Deze PowerPoint bevat stellingen om </a:t>
            </a:r>
            <a:r>
              <a:rPr lang="nl-NL" sz="3600" b="0" i="0" dirty="0">
                <a:solidFill>
                  <a:srgbClr val="202122"/>
                </a:solidFill>
                <a:effectLst/>
              </a:rPr>
              <a:t>seksuele en genderdiversiteit bespreekbaar te maken</a:t>
            </a:r>
            <a:endParaRPr lang="nl-NL" sz="3600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786250E-2219-3B23-A1C0-F5B88852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87964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7917AE-344E-5CC1-73EB-7FFCC2763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9253"/>
            <a:ext cx="10515600" cy="5878359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nl-NL" sz="6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twee meiden bij op elkaar op schoot zitten is dat niet zo raar, als jongens dat doen is het heel raar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8B881F0-6162-77ED-0120-26F637D4E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©</a:t>
            </a:r>
            <a:r>
              <a:rPr lang="nl-NL" dirty="0" err="1"/>
              <a:t>kieresoe</a:t>
            </a:r>
            <a:r>
              <a:rPr lang="nl-NL" dirty="0"/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425189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3903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Homoseksualiteit</a:t>
            </a:r>
            <a:b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een </a:t>
            </a:r>
            <a:b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keuze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FA808AA-439E-BDF5-7E00-B91C573D4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6970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24398"/>
          </a:xfrm>
        </p:spPr>
        <p:txBody>
          <a:bodyPr>
            <a:normAutofit/>
          </a:bodyPr>
          <a:lstStyle/>
          <a:p>
            <a:pPr marL="228600" algn="ctr">
              <a:lnSpc>
                <a:spcPct val="150000"/>
              </a:lnSpc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ik ‘paars’</a:t>
            </a:r>
            <a:b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draag denkt iedereen dat ik gay ben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58A23B1-93E4-BBF2-5D2C-FF42E0425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3053497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76914"/>
          </a:xfrm>
        </p:spPr>
        <p:txBody>
          <a:bodyPr>
            <a:normAutofit/>
          </a:bodyPr>
          <a:lstStyle/>
          <a:p>
            <a:pPr marL="228600" algn="ctr">
              <a:lnSpc>
                <a:spcPct val="150000"/>
              </a:lnSpc>
              <a:spcAft>
                <a:spcPts val="800"/>
              </a:spcAft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LHBTI+ jongeren </a:t>
            </a:r>
            <a:b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durven vaak </a:t>
            </a:r>
            <a:b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niet uit te kast te komen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0425A77-E644-1E36-0ED7-F59D47321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3982418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5054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je een jongen bent en je doet een rok aan: dat is vragen om moeilijkheden</a:t>
            </a:r>
            <a:b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296F00C-9F5C-CE4C-6C84-58E4963EA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4196268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42DA33-31F9-02D0-4264-C51A0B71C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0137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meisjes lesbisch zijn </a:t>
            </a:r>
            <a:b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valt dat helemaal niet op </a:t>
            </a:r>
            <a:b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dat is goed</a:t>
            </a:r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D5E0364-BAA2-1EC2-18B0-46FFA50CB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©kieresoe 2022</a:t>
            </a:r>
          </a:p>
        </p:txBody>
      </p:sp>
    </p:spTree>
    <p:extLst>
      <p:ext uri="{BB962C8B-B14F-4D97-AF65-F5344CB8AC3E}">
        <p14:creationId xmlns:p14="http://schemas.microsoft.com/office/powerpoint/2010/main" val="280718917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465</Words>
  <Application>Microsoft Office PowerPoint</Application>
  <PresentationFormat>Breedbeeld</PresentationFormat>
  <Paragraphs>57</Paragraphs>
  <Slides>24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Kantoorthema</vt:lpstr>
      <vt:lpstr>positieve groepsvorming</vt:lpstr>
      <vt:lpstr>PowerPoint-presentatie</vt:lpstr>
      <vt:lpstr>Paarse Vrijdag</vt:lpstr>
      <vt:lpstr>Als twee meiden bij op elkaar op schoot zitten is dat niet zo raar, als jongens dat doen is het heel raar </vt:lpstr>
      <vt:lpstr>Homoseksualiteit is een  keuze </vt:lpstr>
      <vt:lpstr>Als ik ‘paars’ draag denkt iedereen dat ik gay ben</vt:lpstr>
      <vt:lpstr>De LHBTI+ jongeren  durven vaak  niet uit te kast te komen</vt:lpstr>
      <vt:lpstr>Als je een jongen bent en je doet een rok aan: dat is vragen om moeilijkheden </vt:lpstr>
      <vt:lpstr>Als meisjes lesbisch zijn  valt dat helemaal niet op  en dat is goed</vt:lpstr>
      <vt:lpstr>Het woord ‘homo’ is een scheldwoord: het gebruiken is strafbaar</vt:lpstr>
      <vt:lpstr>Al dat gendergedoe is alleen maar aandachttrekkerij</vt:lpstr>
      <vt:lpstr>Bij ons op school mag  iedereen zichzelf zijn </vt:lpstr>
      <vt:lpstr>Ik loop toch ook niet  de hele dag te roepen  dat ik hetero ben! </vt:lpstr>
      <vt:lpstr>Het maakt mij niet uit wanneer een van mijn vrienden/vriendinnen gay blijkt te zijn</vt:lpstr>
      <vt:lpstr>Op onze school is er (g)een genderneutraal toilet</vt:lpstr>
      <vt:lpstr>Iedereen mag nagellak dragen </vt:lpstr>
      <vt:lpstr>Ik vind het moeilijk om  ‘hen’ te zeggen  in plaats van hij of zij</vt:lpstr>
      <vt:lpstr>Ik hoef niet van iedereen te weten ‘wat ze zijn’ </vt:lpstr>
      <vt:lpstr>Discrimineren en pesten  is zó laf</vt:lpstr>
      <vt:lpstr>Als jongens gearmd lopen is het vreemd, als meisjes dat doen is het normaal</vt:lpstr>
      <vt:lpstr>Docenten durven het ook niet te zeggen wanneer ze gay zijn </vt:lpstr>
      <vt:lpstr>Het is goed dat ‘paarse vrijdag’ aandacht krijgt op school </vt:lpstr>
      <vt:lpstr>De lhbti+ jongeren krijgen vaak rotopmerkingen te horen </vt:lpstr>
      <vt:lpstr>Literatuur, websites en filmpjes voor meer info: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positieve groepsvorming</dc:title>
  <dc:creator>Lucy Reijnen</dc:creator>
  <cp:lastModifiedBy>Lucy Reijnen</cp:lastModifiedBy>
  <cp:revision>1</cp:revision>
  <dcterms:created xsi:type="dcterms:W3CDTF">2022-11-12T16:14:57Z</dcterms:created>
  <dcterms:modified xsi:type="dcterms:W3CDTF">2022-11-12T17:41:37Z</dcterms:modified>
</cp:coreProperties>
</file>