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69" r:id="rId2"/>
    <p:sldId id="311" r:id="rId3"/>
    <p:sldId id="256" r:id="rId4"/>
    <p:sldId id="270" r:id="rId5"/>
    <p:sldId id="292" r:id="rId6"/>
    <p:sldId id="293" r:id="rId7"/>
    <p:sldId id="294" r:id="rId8"/>
    <p:sldId id="289" r:id="rId9"/>
    <p:sldId id="290" r:id="rId10"/>
    <p:sldId id="291" r:id="rId11"/>
    <p:sldId id="271" r:id="rId12"/>
    <p:sldId id="272" r:id="rId13"/>
    <p:sldId id="273" r:id="rId14"/>
    <p:sldId id="274" r:id="rId15"/>
    <p:sldId id="275" r:id="rId16"/>
    <p:sldId id="276" r:id="rId17"/>
    <p:sldId id="300" r:id="rId18"/>
    <p:sldId id="296" r:id="rId19"/>
    <p:sldId id="297" r:id="rId20"/>
    <p:sldId id="298" r:id="rId21"/>
    <p:sldId id="299" r:id="rId22"/>
    <p:sldId id="295" r:id="rId23"/>
    <p:sldId id="285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C51C74-AF93-4F88-A363-AD8C507E451A}" v="18" dt="2022-12-08T13:22:51.2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y Reijnen" userId="8578f02e1fc7e122" providerId="LiveId" clId="{1BC51C74-AF93-4F88-A363-AD8C507E451A}"/>
    <pc:docChg chg="custSel addSld delSld modSld">
      <pc:chgData name="Lucy Reijnen" userId="8578f02e1fc7e122" providerId="LiveId" clId="{1BC51C74-AF93-4F88-A363-AD8C507E451A}" dt="2022-12-08T13:23:04.141" v="162" actId="1076"/>
      <pc:docMkLst>
        <pc:docMk/>
      </pc:docMkLst>
      <pc:sldChg chg="modSp add mod">
        <pc:chgData name="Lucy Reijnen" userId="8578f02e1fc7e122" providerId="LiveId" clId="{1BC51C74-AF93-4F88-A363-AD8C507E451A}" dt="2022-12-08T12:00:12.830" v="60" actId="113"/>
        <pc:sldMkLst>
          <pc:docMk/>
          <pc:sldMk cId="950297895" sldId="301"/>
        </pc:sldMkLst>
        <pc:spChg chg="mod">
          <ac:chgData name="Lucy Reijnen" userId="8578f02e1fc7e122" providerId="LiveId" clId="{1BC51C74-AF93-4F88-A363-AD8C507E451A}" dt="2022-12-08T12:00:12.830" v="60" actId="113"/>
          <ac:spMkLst>
            <pc:docMk/>
            <pc:sldMk cId="950297895" sldId="301"/>
            <ac:spMk id="2" creationId="{AD8884D4-41A7-928D-FD2B-ABAD9E7E2C9D}"/>
          </ac:spMkLst>
        </pc:spChg>
      </pc:sldChg>
      <pc:sldChg chg="addSp delSp modSp new del mod">
        <pc:chgData name="Lucy Reijnen" userId="8578f02e1fc7e122" providerId="LiveId" clId="{1BC51C74-AF93-4F88-A363-AD8C507E451A}" dt="2022-12-07T19:27:52.339" v="29" actId="2696"/>
        <pc:sldMkLst>
          <pc:docMk/>
          <pc:sldMk cId="1544327946" sldId="301"/>
        </pc:sldMkLst>
        <pc:spChg chg="del mod">
          <ac:chgData name="Lucy Reijnen" userId="8578f02e1fc7e122" providerId="LiveId" clId="{1BC51C74-AF93-4F88-A363-AD8C507E451A}" dt="2022-12-07T19:21:58.372" v="5" actId="478"/>
          <ac:spMkLst>
            <pc:docMk/>
            <pc:sldMk cId="1544327946" sldId="301"/>
            <ac:spMk id="2" creationId="{FF74D17C-5CA4-A718-4877-BC564B2C58B5}"/>
          </ac:spMkLst>
        </pc:spChg>
        <pc:spChg chg="add del mod">
          <ac:chgData name="Lucy Reijnen" userId="8578f02e1fc7e122" providerId="LiveId" clId="{1BC51C74-AF93-4F88-A363-AD8C507E451A}" dt="2022-12-07T19:22:13.385" v="7" actId="21"/>
          <ac:spMkLst>
            <pc:docMk/>
            <pc:sldMk cId="1544327946" sldId="301"/>
            <ac:spMk id="5" creationId="{934634FC-8505-41E9-7D48-834C18667782}"/>
          </ac:spMkLst>
        </pc:spChg>
        <pc:spChg chg="add mod">
          <ac:chgData name="Lucy Reijnen" userId="8578f02e1fc7e122" providerId="LiveId" clId="{1BC51C74-AF93-4F88-A363-AD8C507E451A}" dt="2022-12-07T19:27:17.860" v="28" actId="20577"/>
          <ac:spMkLst>
            <pc:docMk/>
            <pc:sldMk cId="1544327946" sldId="301"/>
            <ac:spMk id="6" creationId="{66BD395D-822E-79AB-5512-0F8E0B385672}"/>
          </ac:spMkLst>
        </pc:spChg>
      </pc:sldChg>
      <pc:sldChg chg="addSp modSp add mod">
        <pc:chgData name="Lucy Reijnen" userId="8578f02e1fc7e122" providerId="LiveId" clId="{1BC51C74-AF93-4F88-A363-AD8C507E451A}" dt="2022-12-08T12:00:16.965" v="61" actId="113"/>
        <pc:sldMkLst>
          <pc:docMk/>
          <pc:sldMk cId="2974469912" sldId="302"/>
        </pc:sldMkLst>
        <pc:spChg chg="add mod">
          <ac:chgData name="Lucy Reijnen" userId="8578f02e1fc7e122" providerId="LiveId" clId="{1BC51C74-AF93-4F88-A363-AD8C507E451A}" dt="2022-12-08T12:00:16.965" v="61" actId="113"/>
          <ac:spMkLst>
            <pc:docMk/>
            <pc:sldMk cId="2974469912" sldId="302"/>
            <ac:spMk id="5" creationId="{C63F2D39-FA74-DDDA-82ED-391F56067140}"/>
          </ac:spMkLst>
        </pc:spChg>
      </pc:sldChg>
      <pc:sldChg chg="modSp add mod">
        <pc:chgData name="Lucy Reijnen" userId="8578f02e1fc7e122" providerId="LiveId" clId="{1BC51C74-AF93-4F88-A363-AD8C507E451A}" dt="2022-12-08T12:00:25.612" v="62" actId="113"/>
        <pc:sldMkLst>
          <pc:docMk/>
          <pc:sldMk cId="498015088" sldId="303"/>
        </pc:sldMkLst>
        <pc:spChg chg="mod">
          <ac:chgData name="Lucy Reijnen" userId="8578f02e1fc7e122" providerId="LiveId" clId="{1BC51C74-AF93-4F88-A363-AD8C507E451A}" dt="2022-12-08T12:00:25.612" v="62" actId="113"/>
          <ac:spMkLst>
            <pc:docMk/>
            <pc:sldMk cId="498015088" sldId="303"/>
            <ac:spMk id="2" creationId="{AD8884D4-41A7-928D-FD2B-ABAD9E7E2C9D}"/>
          </ac:spMkLst>
        </pc:spChg>
      </pc:sldChg>
      <pc:sldChg chg="modSp add mod">
        <pc:chgData name="Lucy Reijnen" userId="8578f02e1fc7e122" providerId="LiveId" clId="{1BC51C74-AF93-4F88-A363-AD8C507E451A}" dt="2022-12-08T12:01:19.540" v="68" actId="255"/>
        <pc:sldMkLst>
          <pc:docMk/>
          <pc:sldMk cId="3096471353" sldId="304"/>
        </pc:sldMkLst>
        <pc:spChg chg="mod">
          <ac:chgData name="Lucy Reijnen" userId="8578f02e1fc7e122" providerId="LiveId" clId="{1BC51C74-AF93-4F88-A363-AD8C507E451A}" dt="2022-12-08T12:01:19.540" v="68" actId="255"/>
          <ac:spMkLst>
            <pc:docMk/>
            <pc:sldMk cId="3096471353" sldId="304"/>
            <ac:spMk id="2" creationId="{AD8884D4-41A7-928D-FD2B-ABAD9E7E2C9D}"/>
          </ac:spMkLst>
        </pc:spChg>
      </pc:sldChg>
      <pc:sldChg chg="addSp modSp add mod">
        <pc:chgData name="Lucy Reijnen" userId="8578f02e1fc7e122" providerId="LiveId" clId="{1BC51C74-AF93-4F88-A363-AD8C507E451A}" dt="2022-12-08T12:01:55.561" v="75" actId="122"/>
        <pc:sldMkLst>
          <pc:docMk/>
          <pc:sldMk cId="2085192485" sldId="305"/>
        </pc:sldMkLst>
        <pc:spChg chg="add mod">
          <ac:chgData name="Lucy Reijnen" userId="8578f02e1fc7e122" providerId="LiveId" clId="{1BC51C74-AF93-4F88-A363-AD8C507E451A}" dt="2022-12-08T12:01:55.561" v="75" actId="122"/>
          <ac:spMkLst>
            <pc:docMk/>
            <pc:sldMk cId="2085192485" sldId="305"/>
            <ac:spMk id="5" creationId="{5B7E5838-7AFD-F07F-A8E2-7F2CDFBA9E4C}"/>
          </ac:spMkLst>
        </pc:spChg>
      </pc:sldChg>
      <pc:sldChg chg="addSp modSp add mod">
        <pc:chgData name="Lucy Reijnen" userId="8578f02e1fc7e122" providerId="LiveId" clId="{1BC51C74-AF93-4F88-A363-AD8C507E451A}" dt="2022-12-08T12:02:38.441" v="85" actId="1076"/>
        <pc:sldMkLst>
          <pc:docMk/>
          <pc:sldMk cId="3538910331" sldId="306"/>
        </pc:sldMkLst>
        <pc:spChg chg="add mod">
          <ac:chgData name="Lucy Reijnen" userId="8578f02e1fc7e122" providerId="LiveId" clId="{1BC51C74-AF93-4F88-A363-AD8C507E451A}" dt="2022-12-08T12:02:38.441" v="85" actId="1076"/>
          <ac:spMkLst>
            <pc:docMk/>
            <pc:sldMk cId="3538910331" sldId="306"/>
            <ac:spMk id="5" creationId="{AAB9BD11-4016-ABB1-825A-3D3B17DB739B}"/>
          </ac:spMkLst>
        </pc:spChg>
      </pc:sldChg>
      <pc:sldChg chg="addSp modSp add mod">
        <pc:chgData name="Lucy Reijnen" userId="8578f02e1fc7e122" providerId="LiveId" clId="{1BC51C74-AF93-4F88-A363-AD8C507E451A}" dt="2022-12-08T12:03:18.509" v="95" actId="1076"/>
        <pc:sldMkLst>
          <pc:docMk/>
          <pc:sldMk cId="2903500611" sldId="307"/>
        </pc:sldMkLst>
        <pc:spChg chg="add mod">
          <ac:chgData name="Lucy Reijnen" userId="8578f02e1fc7e122" providerId="LiveId" clId="{1BC51C74-AF93-4F88-A363-AD8C507E451A}" dt="2022-12-08T12:03:18.509" v="95" actId="1076"/>
          <ac:spMkLst>
            <pc:docMk/>
            <pc:sldMk cId="2903500611" sldId="307"/>
            <ac:spMk id="5" creationId="{3E75E85B-B9D9-2816-46A4-B89308FD48E8}"/>
          </ac:spMkLst>
        </pc:spChg>
      </pc:sldChg>
      <pc:sldChg chg="modSp add mod">
        <pc:chgData name="Lucy Reijnen" userId="8578f02e1fc7e122" providerId="LiveId" clId="{1BC51C74-AF93-4F88-A363-AD8C507E451A}" dt="2022-12-08T12:04:48.302" v="110" actId="2710"/>
        <pc:sldMkLst>
          <pc:docMk/>
          <pc:sldMk cId="4245619137" sldId="308"/>
        </pc:sldMkLst>
        <pc:spChg chg="mod">
          <ac:chgData name="Lucy Reijnen" userId="8578f02e1fc7e122" providerId="LiveId" clId="{1BC51C74-AF93-4F88-A363-AD8C507E451A}" dt="2022-12-08T12:04:48.302" v="110" actId="2710"/>
          <ac:spMkLst>
            <pc:docMk/>
            <pc:sldMk cId="4245619137" sldId="308"/>
            <ac:spMk id="2" creationId="{AD8884D4-41A7-928D-FD2B-ABAD9E7E2C9D}"/>
          </ac:spMkLst>
        </pc:spChg>
      </pc:sldChg>
      <pc:sldChg chg="addSp modSp add mod">
        <pc:chgData name="Lucy Reijnen" userId="8578f02e1fc7e122" providerId="LiveId" clId="{1BC51C74-AF93-4F88-A363-AD8C507E451A}" dt="2022-12-08T12:04:17.546" v="107" actId="14100"/>
        <pc:sldMkLst>
          <pc:docMk/>
          <pc:sldMk cId="3686198401" sldId="309"/>
        </pc:sldMkLst>
        <pc:spChg chg="add mod">
          <ac:chgData name="Lucy Reijnen" userId="8578f02e1fc7e122" providerId="LiveId" clId="{1BC51C74-AF93-4F88-A363-AD8C507E451A}" dt="2022-12-08T12:04:17.546" v="107" actId="14100"/>
          <ac:spMkLst>
            <pc:docMk/>
            <pc:sldMk cId="3686198401" sldId="309"/>
            <ac:spMk id="5" creationId="{98FB4C8A-C913-C44D-29E1-3A979918F1D4}"/>
          </ac:spMkLst>
        </pc:spChg>
      </pc:sldChg>
      <pc:sldChg chg="modSp add mod">
        <pc:chgData name="Lucy Reijnen" userId="8578f02e1fc7e122" providerId="LiveId" clId="{1BC51C74-AF93-4F88-A363-AD8C507E451A}" dt="2022-12-08T12:05:21.757" v="116" actId="255"/>
        <pc:sldMkLst>
          <pc:docMk/>
          <pc:sldMk cId="280801954" sldId="310"/>
        </pc:sldMkLst>
        <pc:spChg chg="mod">
          <ac:chgData name="Lucy Reijnen" userId="8578f02e1fc7e122" providerId="LiveId" clId="{1BC51C74-AF93-4F88-A363-AD8C507E451A}" dt="2022-12-08T12:05:21.757" v="116" actId="255"/>
          <ac:spMkLst>
            <pc:docMk/>
            <pc:sldMk cId="280801954" sldId="310"/>
            <ac:spMk id="2" creationId="{AD8884D4-41A7-928D-FD2B-ABAD9E7E2C9D}"/>
          </ac:spMkLst>
        </pc:spChg>
      </pc:sldChg>
      <pc:sldChg chg="modSp add del mod">
        <pc:chgData name="Lucy Reijnen" userId="8578f02e1fc7e122" providerId="LiveId" clId="{1BC51C74-AF93-4F88-A363-AD8C507E451A}" dt="2022-12-08T12:05:45.261" v="131" actId="2696"/>
        <pc:sldMkLst>
          <pc:docMk/>
          <pc:sldMk cId="95425827" sldId="311"/>
        </pc:sldMkLst>
        <pc:spChg chg="mod">
          <ac:chgData name="Lucy Reijnen" userId="8578f02e1fc7e122" providerId="LiveId" clId="{1BC51C74-AF93-4F88-A363-AD8C507E451A}" dt="2022-12-08T12:05:40.681" v="130" actId="20577"/>
          <ac:spMkLst>
            <pc:docMk/>
            <pc:sldMk cId="95425827" sldId="311"/>
            <ac:spMk id="2" creationId="{AD8884D4-41A7-928D-FD2B-ABAD9E7E2C9D}"/>
          </ac:spMkLst>
        </pc:spChg>
      </pc:sldChg>
      <pc:sldChg chg="addSp modSp new mod">
        <pc:chgData name="Lucy Reijnen" userId="8578f02e1fc7e122" providerId="LiveId" clId="{1BC51C74-AF93-4F88-A363-AD8C507E451A}" dt="2022-12-08T13:23:04.141" v="162" actId="1076"/>
        <pc:sldMkLst>
          <pc:docMk/>
          <pc:sldMk cId="3744381120" sldId="311"/>
        </pc:sldMkLst>
        <pc:picChg chg="add mod">
          <ac:chgData name="Lucy Reijnen" userId="8578f02e1fc7e122" providerId="LiveId" clId="{1BC51C74-AF93-4F88-A363-AD8C507E451A}" dt="2022-12-08T13:17:05.234" v="147" actId="14100"/>
          <ac:picMkLst>
            <pc:docMk/>
            <pc:sldMk cId="3744381120" sldId="311"/>
            <ac:picMk id="4" creationId="{D729FEA3-93F3-3E5D-4602-16F993295D09}"/>
          </ac:picMkLst>
        </pc:picChg>
        <pc:picChg chg="add mod">
          <ac:chgData name="Lucy Reijnen" userId="8578f02e1fc7e122" providerId="LiveId" clId="{1BC51C74-AF93-4F88-A363-AD8C507E451A}" dt="2022-12-08T13:22:44.013" v="154" actId="1076"/>
          <ac:picMkLst>
            <pc:docMk/>
            <pc:sldMk cId="3744381120" sldId="311"/>
            <ac:picMk id="6" creationId="{D080243B-E204-E47F-037A-59FAACCCC042}"/>
          </ac:picMkLst>
        </pc:picChg>
        <pc:picChg chg="add mod">
          <ac:chgData name="Lucy Reijnen" userId="8578f02e1fc7e122" providerId="LiveId" clId="{1BC51C74-AF93-4F88-A363-AD8C507E451A}" dt="2022-12-08T13:22:40.191" v="153" actId="1076"/>
          <ac:picMkLst>
            <pc:docMk/>
            <pc:sldMk cId="3744381120" sldId="311"/>
            <ac:picMk id="8" creationId="{89E7230A-FFCD-C37A-FCEF-353DBCFE7512}"/>
          </ac:picMkLst>
        </pc:picChg>
        <pc:picChg chg="add mod">
          <ac:chgData name="Lucy Reijnen" userId="8578f02e1fc7e122" providerId="LiveId" clId="{1BC51C74-AF93-4F88-A363-AD8C507E451A}" dt="2022-12-08T13:23:04.141" v="162" actId="1076"/>
          <ac:picMkLst>
            <pc:docMk/>
            <pc:sldMk cId="3744381120" sldId="311"/>
            <ac:picMk id="10" creationId="{AFE4554E-E20D-D329-BEE0-BF8FC499BD9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D8999-FF57-4DBC-B10C-C6A116DBCF97}" type="datetimeFigureOut">
              <a:rPr lang="nl-NL" smtClean="0"/>
              <a:t>8-12-2022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239EE-8D1F-4FC3-9CDD-62CA120607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70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5FF438-A446-25FA-0861-208C824EAE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4B91E7D-A544-BEFD-95FE-97FF2978DC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77F8861-1EA9-484E-817F-4EF2930DD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BB6A4-F0F8-494A-A877-7CA0B6C0958E}" type="datetime1">
              <a:rPr lang="nl-NL" smtClean="0"/>
              <a:t>8-12-2022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F4FC57D-652B-EA50-79AD-7AA4D0B66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2022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D8BAF13-574A-3742-F308-ACA0626FA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C44B-F31E-470A-81D0-D613E09EED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4680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D66672-D3A6-35A2-C954-7516BD550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A8F52D2-E72E-C519-42E7-597605F2D1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9592051-5D49-ED69-FAB1-7DAFC03AE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D24B6-DB75-426C-BD8C-5B0D686F4EFA}" type="datetime1">
              <a:rPr lang="nl-NL" smtClean="0"/>
              <a:t>8-12-2022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67A760-ECDC-3A99-E492-6C7CF0F0C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2022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C84F6F0-5805-2127-4D43-1CD477D5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C44B-F31E-470A-81D0-D613E09EED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6855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1B12A92-1DB2-9C42-107F-25B8905FB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065A303-5E26-C577-7414-002C40F56E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95DC0D-EC99-2A53-1620-4C3C9B178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8522-6EA8-475D-953C-0BB364DCBB0A}" type="datetime1">
              <a:rPr lang="nl-NL" smtClean="0"/>
              <a:t>8-12-2022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FCD3287-9A9E-1DCC-4373-EA9CC97A5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2022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62A71B-C331-EC68-EF9F-25FEEBD7B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C44B-F31E-470A-81D0-D613E09EED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9198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22974A-F6F9-C2CA-D9ED-DC4D37982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64A8D5-0953-AB90-D3D7-79004F214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DE57F92-D113-C116-CFB9-7F71FE9A1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F918-496C-4B7B-939F-85FF07AF35AF}" type="datetime1">
              <a:rPr lang="nl-NL" smtClean="0"/>
              <a:t>8-12-2022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027EFC-DAF3-C15C-959F-52547927C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2022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E34D00-C9CE-A608-4C17-4425FCCBE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C44B-F31E-470A-81D0-D613E09EED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354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ECB22E-D762-2106-E6CB-EDB776E0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32FBA18-ABC4-6A36-D937-BD387A593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E840409-F23F-79D7-22C5-44FC01DCC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01FC-8C2F-4533-8AB7-6747EF0D47A1}" type="datetime1">
              <a:rPr lang="nl-NL" smtClean="0"/>
              <a:t>8-12-2022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00DE4DB-37EE-5BC2-B7E2-5FCC8D343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2022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F6552E8-B6E4-B58E-34CE-858405527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C44B-F31E-470A-81D0-D613E09EED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4081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4CCF78-38BC-93C6-3F11-0779B8AB9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6549FB-28BD-BD9A-0D9C-AA65EE874E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6CEB4B4-7C48-83D2-C4E7-8CCFEB9877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5868680-21C2-A1F9-1B94-EB80B6DBB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6F84-9583-4E00-A523-65DBC9DA3D1F}" type="datetime1">
              <a:rPr lang="nl-NL" smtClean="0"/>
              <a:t>8-12-2022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10E682D-29C3-2EE8-FAD2-F88FDF219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2022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234E42A-FA96-3EEE-7FDD-D7F1B20F2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C44B-F31E-470A-81D0-D613E09EED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9068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21EEB0-94E8-0679-705F-24FEEBCC0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E8F149D-4A70-8A99-CF8C-9A1115DBF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D92342F-E725-43E2-36F8-80F5D1681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8D70DFD-5754-DBF1-2C65-AE69AD90B2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737389A-F53D-BA6D-199A-ACA4D5A000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66D0FB9-57F3-C051-E2FD-547F88236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F4ED-3E08-4E70-8A4D-3E287A2B1FE9}" type="datetime1">
              <a:rPr lang="nl-NL" smtClean="0"/>
              <a:t>8-12-2022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44FBC78-2624-0A86-42EF-1803B163F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2022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5005D00-F594-0E8D-2671-BAB6040F6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C44B-F31E-470A-81D0-D613E09EED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2644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F32D81-149A-DD41-F1FB-213C3C61E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158834C-6D28-6154-2FFE-6F0576435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7F87-E3AD-4375-9B0D-D022A7C15A90}" type="datetime1">
              <a:rPr lang="nl-NL" smtClean="0"/>
              <a:t>8-12-2022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6F091C6-B637-9D46-1BCB-AF5721A7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2022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B5B2D1F-FB8D-8026-DCF4-7C211A951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C44B-F31E-470A-81D0-D613E09EED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874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3C04257-7A7F-491F-09F9-603473E8D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54B8-BC6B-49AB-AB30-C5027A76F29B}" type="datetime1">
              <a:rPr lang="nl-NL" smtClean="0"/>
              <a:t>8-12-2022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A39C539-22F0-1C9E-3DE8-1304912F4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2022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D258295-F0E0-C936-97D5-2AE93C177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C44B-F31E-470A-81D0-D613E09EED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8869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62AA4F-020A-AC07-9AF2-56C55BCC4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CAF22B-9C60-25B2-A061-8A2C92EF7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FAA99D3-90B1-76BF-B660-422405593B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21B04EF-CB76-1D62-34ED-F0125B0C7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BD07E-51FB-4BB8-9CEB-81C493BEF737}" type="datetime1">
              <a:rPr lang="nl-NL" smtClean="0"/>
              <a:t>8-12-2022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3916758-B7E4-1A0C-ED1A-2ED428FB9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2022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89E7284-0409-F92D-2D8E-DA6C740FB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C44B-F31E-470A-81D0-D613E09EED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6227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077980-447B-5246-67D3-0C367211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7A94D22-44C7-5D82-DC32-93E14D45E5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1FFE1B8-0FBF-F7FF-9B5C-8BCCB91372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D8F164C-DA18-E103-C4EE-718DBCEF8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DA967-DDBE-48A1-A356-50D58F2AB393}" type="datetime1">
              <a:rPr lang="nl-NL" smtClean="0"/>
              <a:t>8-12-2022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8354F05-63E8-41EE-447E-7BAA12750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2022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9B63D73-A20E-B8DB-E3CB-EA056B198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C44B-F31E-470A-81D0-D613E09EED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3780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commons.wikimedia.org/wiki/File:Wees_voorzichting_met_vuurwerk!.jp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D154E99-D677-AFBF-8A2C-7C59F97B9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90965FE-042D-ABAA-AB65-923F26454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9BBFF29-0392-C27C-DC4F-6C12909CA4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EC59E-EB28-445D-911E-D4A419FEABCA}" type="datetime1">
              <a:rPr lang="nl-NL" smtClean="0"/>
              <a:t>8-12-2022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74D5B7E-2672-2C8D-6548-F0D2A40A6B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©kieresoe 2022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F2FCDE3-F3AE-CE23-E2C8-E026321AAC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6C44B-F31E-470A-81D0-D613E09EED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3958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FD0BB11F-B6A6-0155-79D3-A13B0B76A2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4" b="6753"/>
          <a:stretch/>
        </p:blipFill>
        <p:spPr>
          <a:xfrm>
            <a:off x="1168400" y="654033"/>
            <a:ext cx="9235440" cy="5230373"/>
          </a:xfrm>
          <a:prstGeom prst="rect">
            <a:avLst/>
          </a:prstGeom>
        </p:spPr>
      </p:pic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27A5BF35-BF36-F37F-5ABD-BE55D79C6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92370" y="6416640"/>
            <a:ext cx="1299630" cy="365125"/>
          </a:xfrm>
        </p:spPr>
        <p:txBody>
          <a:bodyPr/>
          <a:lstStyle/>
          <a:p>
            <a:r>
              <a:rPr lang="nl-NL"/>
              <a:t>©kieresoe 2022</a:t>
            </a: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1B0AB0C-694E-EED8-6ABB-3896C429F728}"/>
              </a:ext>
            </a:extLst>
          </p:cNvPr>
          <p:cNvSpPr txBox="1"/>
          <p:nvPr/>
        </p:nvSpPr>
        <p:spPr>
          <a:xfrm>
            <a:off x="-257240" y="888965"/>
            <a:ext cx="73051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solidFill>
                  <a:srgbClr val="FFFF85"/>
                </a:solidFill>
              </a:rPr>
              <a:t>Kieresoe</a:t>
            </a:r>
          </a:p>
          <a:p>
            <a:pPr algn="ctr"/>
            <a:r>
              <a:rPr lang="nl-NL" sz="3200" b="1" dirty="0">
                <a:solidFill>
                  <a:srgbClr val="FFFF85"/>
                </a:solidFill>
              </a:rPr>
              <a:t>Positieve groepsvorming</a:t>
            </a:r>
          </a:p>
        </p:txBody>
      </p:sp>
    </p:spTree>
    <p:extLst>
      <p:ext uri="{BB962C8B-B14F-4D97-AF65-F5344CB8AC3E}">
        <p14:creationId xmlns:p14="http://schemas.microsoft.com/office/powerpoint/2010/main" val="3603844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2">
            <a:extLst>
              <a:ext uri="{FF2B5EF4-FFF2-40B4-BE49-F238E27FC236}">
                <a16:creationId xmlns:a16="http://schemas.microsoft.com/office/drawing/2014/main" id="{2B988AE7-7B2E-A5C6-1B9F-97CBB6810835}"/>
              </a:ext>
            </a:extLst>
          </p:cNvPr>
          <p:cNvSpPr txBox="1">
            <a:spLocks/>
          </p:cNvSpPr>
          <p:nvPr/>
        </p:nvSpPr>
        <p:spPr>
          <a:xfrm>
            <a:off x="831850" y="914401"/>
            <a:ext cx="10515600" cy="51752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nl-NL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8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Vuurwerk is vooral gevaarlijk voor omstanders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3D9F4C9-3EFC-286D-EFA9-F6B0DB774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2022</a:t>
            </a:r>
          </a:p>
        </p:txBody>
      </p:sp>
    </p:spTree>
    <p:extLst>
      <p:ext uri="{BB962C8B-B14F-4D97-AF65-F5344CB8AC3E}">
        <p14:creationId xmlns:p14="http://schemas.microsoft.com/office/powerpoint/2010/main" val="1904767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2">
            <a:extLst>
              <a:ext uri="{FF2B5EF4-FFF2-40B4-BE49-F238E27FC236}">
                <a16:creationId xmlns:a16="http://schemas.microsoft.com/office/drawing/2014/main" id="{8DC5648C-D868-95C7-413A-5D35D46DD8AE}"/>
              </a:ext>
            </a:extLst>
          </p:cNvPr>
          <p:cNvSpPr txBox="1">
            <a:spLocks/>
          </p:cNvSpPr>
          <p:nvPr/>
        </p:nvSpPr>
        <p:spPr>
          <a:xfrm>
            <a:off x="831850" y="914401"/>
            <a:ext cx="10515600" cy="51752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0B37E3E-430E-5390-C47E-1188051271C6}"/>
              </a:ext>
            </a:extLst>
          </p:cNvPr>
          <p:cNvSpPr txBox="1"/>
          <p:nvPr/>
        </p:nvSpPr>
        <p:spPr>
          <a:xfrm>
            <a:off x="490588" y="1198572"/>
            <a:ext cx="10747682" cy="398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nl-NL" sz="8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250 euro boete bij afsteken van vuurwerk is belachelijk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B5A5DF9-2365-93DD-959B-B9A6353EB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2022</a:t>
            </a:r>
          </a:p>
        </p:txBody>
      </p:sp>
    </p:spTree>
    <p:extLst>
      <p:ext uri="{BB962C8B-B14F-4D97-AF65-F5344CB8AC3E}">
        <p14:creationId xmlns:p14="http://schemas.microsoft.com/office/powerpoint/2010/main" val="2897111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2">
            <a:extLst>
              <a:ext uri="{FF2B5EF4-FFF2-40B4-BE49-F238E27FC236}">
                <a16:creationId xmlns:a16="http://schemas.microsoft.com/office/drawing/2014/main" id="{FA5F2682-E37B-3E09-489F-433DC6E8C5E9}"/>
              </a:ext>
            </a:extLst>
          </p:cNvPr>
          <p:cNvSpPr txBox="1">
            <a:spLocks/>
          </p:cNvSpPr>
          <p:nvPr/>
        </p:nvSpPr>
        <p:spPr>
          <a:xfrm>
            <a:off x="831850" y="914401"/>
            <a:ext cx="10515600" cy="51752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nl-NL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8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Vuurwerk afsteken zonder aansteeklont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8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dom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3EFE7D8-AC60-EC04-424C-0B262DA00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2022</a:t>
            </a:r>
          </a:p>
        </p:txBody>
      </p:sp>
    </p:spTree>
    <p:extLst>
      <p:ext uri="{BB962C8B-B14F-4D97-AF65-F5344CB8AC3E}">
        <p14:creationId xmlns:p14="http://schemas.microsoft.com/office/powerpoint/2010/main" val="2349068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2">
            <a:extLst>
              <a:ext uri="{FF2B5EF4-FFF2-40B4-BE49-F238E27FC236}">
                <a16:creationId xmlns:a16="http://schemas.microsoft.com/office/drawing/2014/main" id="{24E73728-4DA5-BEAF-E06C-36385CA1A047}"/>
              </a:ext>
            </a:extLst>
          </p:cNvPr>
          <p:cNvSpPr txBox="1">
            <a:spLocks/>
          </p:cNvSpPr>
          <p:nvPr/>
        </p:nvSpPr>
        <p:spPr>
          <a:xfrm>
            <a:off x="831850" y="914401"/>
            <a:ext cx="10515600" cy="51752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4FC9890-DD74-3409-2FCA-0E51029ED7BB}"/>
              </a:ext>
            </a:extLst>
          </p:cNvPr>
          <p:cNvSpPr txBox="1"/>
          <p:nvPr/>
        </p:nvSpPr>
        <p:spPr>
          <a:xfrm>
            <a:off x="671563" y="1935992"/>
            <a:ext cx="10836173" cy="266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nl-NL" sz="8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Vuurwerk is slecht voor het milieu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767C4C6-63EB-8972-9997-02EEFE1A2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2022</a:t>
            </a:r>
          </a:p>
        </p:txBody>
      </p:sp>
    </p:spTree>
    <p:extLst>
      <p:ext uri="{BB962C8B-B14F-4D97-AF65-F5344CB8AC3E}">
        <p14:creationId xmlns:p14="http://schemas.microsoft.com/office/powerpoint/2010/main" val="753146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2">
            <a:extLst>
              <a:ext uri="{FF2B5EF4-FFF2-40B4-BE49-F238E27FC236}">
                <a16:creationId xmlns:a16="http://schemas.microsoft.com/office/drawing/2014/main" id="{D0135868-8BA4-BD1C-5562-AF88784243D9}"/>
              </a:ext>
            </a:extLst>
          </p:cNvPr>
          <p:cNvSpPr txBox="1">
            <a:spLocks/>
          </p:cNvSpPr>
          <p:nvPr/>
        </p:nvSpPr>
        <p:spPr>
          <a:xfrm>
            <a:off x="1033412" y="1224117"/>
            <a:ext cx="10515600" cy="51752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32EC046-6B48-73B5-9EA9-82E3222195F8}"/>
              </a:ext>
            </a:extLst>
          </p:cNvPr>
          <p:cNvSpPr txBox="1"/>
          <p:nvPr/>
        </p:nvSpPr>
        <p:spPr>
          <a:xfrm>
            <a:off x="1141566" y="2312727"/>
            <a:ext cx="1051559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8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Iedereen doet het dus waarom ik dan niet</a:t>
            </a:r>
            <a:endParaRPr lang="nl-NL" sz="8000" b="1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C112B01-51A5-6EFB-B840-DD0E22D8B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2022</a:t>
            </a:r>
          </a:p>
        </p:txBody>
      </p:sp>
    </p:spTree>
    <p:extLst>
      <p:ext uri="{BB962C8B-B14F-4D97-AF65-F5344CB8AC3E}">
        <p14:creationId xmlns:p14="http://schemas.microsoft.com/office/powerpoint/2010/main" val="1849269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2">
            <a:extLst>
              <a:ext uri="{FF2B5EF4-FFF2-40B4-BE49-F238E27FC236}">
                <a16:creationId xmlns:a16="http://schemas.microsoft.com/office/drawing/2014/main" id="{FA8034F6-11E7-0FD8-0767-CF5DDCB51C8F}"/>
              </a:ext>
            </a:extLst>
          </p:cNvPr>
          <p:cNvSpPr txBox="1">
            <a:spLocks/>
          </p:cNvSpPr>
          <p:nvPr/>
        </p:nvSpPr>
        <p:spPr>
          <a:xfrm>
            <a:off x="964586" y="841375"/>
            <a:ext cx="10515600" cy="51752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9D31A8A-DFE9-A170-5ADC-E028B5CF0A4E}"/>
              </a:ext>
            </a:extLst>
          </p:cNvPr>
          <p:cNvSpPr txBox="1"/>
          <p:nvPr/>
        </p:nvSpPr>
        <p:spPr>
          <a:xfrm>
            <a:off x="1081548" y="1572198"/>
            <a:ext cx="10398638" cy="398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nl-NL" sz="8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Voor vluchtelingen kan vuurwerk traumatisch zijn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9FCE3A8-74B4-A969-D370-3A1DD94EC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2022</a:t>
            </a:r>
          </a:p>
        </p:txBody>
      </p:sp>
    </p:spTree>
    <p:extLst>
      <p:ext uri="{BB962C8B-B14F-4D97-AF65-F5344CB8AC3E}">
        <p14:creationId xmlns:p14="http://schemas.microsoft.com/office/powerpoint/2010/main" val="969365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2">
            <a:extLst>
              <a:ext uri="{FF2B5EF4-FFF2-40B4-BE49-F238E27FC236}">
                <a16:creationId xmlns:a16="http://schemas.microsoft.com/office/drawing/2014/main" id="{4506916A-35B2-F866-988E-D66E00D03F3D}"/>
              </a:ext>
            </a:extLst>
          </p:cNvPr>
          <p:cNvSpPr txBox="1">
            <a:spLocks/>
          </p:cNvSpPr>
          <p:nvPr/>
        </p:nvSpPr>
        <p:spPr>
          <a:xfrm>
            <a:off x="838200" y="732504"/>
            <a:ext cx="10515600" cy="51752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649BE9C-68CB-E247-F273-03C4B3C320B5}"/>
              </a:ext>
            </a:extLst>
          </p:cNvPr>
          <p:cNvSpPr txBox="1"/>
          <p:nvPr/>
        </p:nvSpPr>
        <p:spPr>
          <a:xfrm>
            <a:off x="766916" y="1207707"/>
            <a:ext cx="10515600" cy="398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</a:pPr>
            <a:r>
              <a:rPr lang="nl-NL" sz="8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Iedereen wordt blij van vuurwerk: 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nl-NL" sz="8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is feestelijk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44B558E-D1F4-FDCB-B698-D8B2C211A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2022</a:t>
            </a:r>
          </a:p>
        </p:txBody>
      </p:sp>
    </p:spTree>
    <p:extLst>
      <p:ext uri="{BB962C8B-B14F-4D97-AF65-F5344CB8AC3E}">
        <p14:creationId xmlns:p14="http://schemas.microsoft.com/office/powerpoint/2010/main" val="2536521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2">
            <a:extLst>
              <a:ext uri="{FF2B5EF4-FFF2-40B4-BE49-F238E27FC236}">
                <a16:creationId xmlns:a16="http://schemas.microsoft.com/office/drawing/2014/main" id="{FA5F2682-E37B-3E09-489F-433DC6E8C5E9}"/>
              </a:ext>
            </a:extLst>
          </p:cNvPr>
          <p:cNvSpPr txBox="1">
            <a:spLocks/>
          </p:cNvSpPr>
          <p:nvPr/>
        </p:nvSpPr>
        <p:spPr>
          <a:xfrm>
            <a:off x="838200" y="548507"/>
            <a:ext cx="10515600" cy="57609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nl-NL" sz="8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8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Vuurwerk is zonde van het geld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0345D96-6769-6A99-4A46-FD6CFA7A8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2022</a:t>
            </a:r>
          </a:p>
        </p:txBody>
      </p:sp>
    </p:spTree>
    <p:extLst>
      <p:ext uri="{BB962C8B-B14F-4D97-AF65-F5344CB8AC3E}">
        <p14:creationId xmlns:p14="http://schemas.microsoft.com/office/powerpoint/2010/main" val="1386418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2">
            <a:extLst>
              <a:ext uri="{FF2B5EF4-FFF2-40B4-BE49-F238E27FC236}">
                <a16:creationId xmlns:a16="http://schemas.microsoft.com/office/drawing/2014/main" id="{FA5F2682-E37B-3E09-489F-433DC6E8C5E9}"/>
              </a:ext>
            </a:extLst>
          </p:cNvPr>
          <p:cNvSpPr txBox="1">
            <a:spLocks/>
          </p:cNvSpPr>
          <p:nvPr/>
        </p:nvSpPr>
        <p:spPr>
          <a:xfrm>
            <a:off x="763024" y="924233"/>
            <a:ext cx="10515600" cy="51752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nl-NL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nl-NL" sz="8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Vuurwerkdampen </a:t>
            </a:r>
          </a:p>
          <a:p>
            <a:pPr marL="0" indent="0" algn="ctr">
              <a:buNone/>
            </a:pPr>
            <a:r>
              <a:rPr lang="nl-NL" sz="8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zijn heel </a:t>
            </a:r>
          </a:p>
          <a:p>
            <a:pPr marL="0" indent="0" algn="ctr">
              <a:buNone/>
            </a:pPr>
            <a:r>
              <a:rPr lang="nl-NL" sz="8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ongezond</a:t>
            </a:r>
            <a:endParaRPr lang="nl-NL" sz="8000" b="1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93B761A-3A8F-79FA-B034-B5043B897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2022</a:t>
            </a:r>
          </a:p>
        </p:txBody>
      </p:sp>
    </p:spTree>
    <p:extLst>
      <p:ext uri="{BB962C8B-B14F-4D97-AF65-F5344CB8AC3E}">
        <p14:creationId xmlns:p14="http://schemas.microsoft.com/office/powerpoint/2010/main" val="4035120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2">
            <a:extLst>
              <a:ext uri="{FF2B5EF4-FFF2-40B4-BE49-F238E27FC236}">
                <a16:creationId xmlns:a16="http://schemas.microsoft.com/office/drawing/2014/main" id="{FA5F2682-E37B-3E09-489F-433DC6E8C5E9}"/>
              </a:ext>
            </a:extLst>
          </p:cNvPr>
          <p:cNvSpPr txBox="1">
            <a:spLocks/>
          </p:cNvSpPr>
          <p:nvPr/>
        </p:nvSpPr>
        <p:spPr>
          <a:xfrm>
            <a:off x="831850" y="914401"/>
            <a:ext cx="10515600" cy="51752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nl-NL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8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Leuk: hoe harder de knallen hoe beter</a:t>
            </a:r>
            <a:endParaRPr lang="nl-NL" sz="8000" b="1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A570E6B-5DE4-0771-B1E6-9B4423BC6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2022</a:t>
            </a:r>
          </a:p>
        </p:txBody>
      </p:sp>
    </p:spTree>
    <p:extLst>
      <p:ext uri="{BB962C8B-B14F-4D97-AF65-F5344CB8AC3E}">
        <p14:creationId xmlns:p14="http://schemas.microsoft.com/office/powerpoint/2010/main" val="3161943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1836D084-55D8-C4FD-9D42-57B6C8EAD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2022</a:t>
            </a:r>
          </a:p>
        </p:txBody>
      </p:sp>
      <p:pic>
        <p:nvPicPr>
          <p:cNvPr id="4" name="Afbeelding 3" descr="Afbeelding met tekst, krant, mensen&#10;&#10;Automatisch gegenereerde beschrijving">
            <a:extLst>
              <a:ext uri="{FF2B5EF4-FFF2-40B4-BE49-F238E27FC236}">
                <a16:creationId xmlns:a16="http://schemas.microsoft.com/office/drawing/2014/main" id="{D729FEA3-93F3-3E5D-4602-16F993295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05" y="452177"/>
            <a:ext cx="7604452" cy="3336052"/>
          </a:xfrm>
          <a:prstGeom prst="rect">
            <a:avLst/>
          </a:prstGeom>
        </p:spPr>
      </p:pic>
      <p:pic>
        <p:nvPicPr>
          <p:cNvPr id="6" name="Afbeelding 5" descr="Afbeelding met tekst, persoon&#10;&#10;Automatisch gegenereerde beschrijving">
            <a:extLst>
              <a:ext uri="{FF2B5EF4-FFF2-40B4-BE49-F238E27FC236}">
                <a16:creationId xmlns:a16="http://schemas.microsoft.com/office/drawing/2014/main" id="{D080243B-E204-E47F-037A-59FAACCCC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164" y="1305079"/>
            <a:ext cx="5228494" cy="5386251"/>
          </a:xfrm>
          <a:prstGeom prst="rect">
            <a:avLst/>
          </a:prstGeom>
        </p:spPr>
      </p:pic>
      <p:pic>
        <p:nvPicPr>
          <p:cNvPr id="8" name="Afbeelding 7" descr="Afbeelding met tekst, krant, schermafbeelding&#10;&#10;Automatisch gegenereerde beschrijving">
            <a:extLst>
              <a:ext uri="{FF2B5EF4-FFF2-40B4-BE49-F238E27FC236}">
                <a16:creationId xmlns:a16="http://schemas.microsoft.com/office/drawing/2014/main" id="{89E7230A-FFCD-C37A-FCEF-353DBCFE7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53" y="2713875"/>
            <a:ext cx="3786614" cy="3749851"/>
          </a:xfrm>
          <a:prstGeom prst="rect">
            <a:avLst/>
          </a:prstGeom>
        </p:spPr>
      </p:pic>
      <p:pic>
        <p:nvPicPr>
          <p:cNvPr id="10" name="Afbeelding 9" descr="Afbeelding met persoon, person&#10;&#10;Automatisch gegenereerde beschrijving">
            <a:extLst>
              <a:ext uri="{FF2B5EF4-FFF2-40B4-BE49-F238E27FC236}">
                <a16:creationId xmlns:a16="http://schemas.microsoft.com/office/drawing/2014/main" id="{AFE4554E-E20D-D329-BEE0-BF8FC499BD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66670"/>
            <a:ext cx="2746549" cy="257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81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2">
            <a:extLst>
              <a:ext uri="{FF2B5EF4-FFF2-40B4-BE49-F238E27FC236}">
                <a16:creationId xmlns:a16="http://schemas.microsoft.com/office/drawing/2014/main" id="{FA5F2682-E37B-3E09-489F-433DC6E8C5E9}"/>
              </a:ext>
            </a:extLst>
          </p:cNvPr>
          <p:cNvSpPr txBox="1">
            <a:spLocks/>
          </p:cNvSpPr>
          <p:nvPr/>
        </p:nvSpPr>
        <p:spPr>
          <a:xfrm>
            <a:off x="831850" y="914401"/>
            <a:ext cx="10515600" cy="51752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nl-NL" sz="8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nl-NL" sz="8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Afsteken van vuurwerk hoort bij onze cultuur</a:t>
            </a:r>
            <a:endParaRPr lang="nl-NL" sz="8000" b="1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EBB60D0-7A63-CFF8-3480-7CC85C281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2022</a:t>
            </a:r>
          </a:p>
        </p:txBody>
      </p:sp>
    </p:spTree>
    <p:extLst>
      <p:ext uri="{BB962C8B-B14F-4D97-AF65-F5344CB8AC3E}">
        <p14:creationId xmlns:p14="http://schemas.microsoft.com/office/powerpoint/2010/main" val="834202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2">
            <a:extLst>
              <a:ext uri="{FF2B5EF4-FFF2-40B4-BE49-F238E27FC236}">
                <a16:creationId xmlns:a16="http://schemas.microsoft.com/office/drawing/2014/main" id="{FA5F2682-E37B-3E09-489F-433DC6E8C5E9}"/>
              </a:ext>
            </a:extLst>
          </p:cNvPr>
          <p:cNvSpPr txBox="1">
            <a:spLocks/>
          </p:cNvSpPr>
          <p:nvPr/>
        </p:nvSpPr>
        <p:spPr>
          <a:xfrm>
            <a:off x="838200" y="841375"/>
            <a:ext cx="10515600" cy="51752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nl-NL" sz="8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nl-NL" sz="8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Iedereen moet het </a:t>
            </a:r>
          </a:p>
          <a:p>
            <a:pPr marL="0" indent="0" algn="ctr">
              <a:buNone/>
            </a:pPr>
            <a:r>
              <a:rPr lang="nl-NL" sz="8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zelf weten</a:t>
            </a:r>
            <a:endParaRPr lang="nl-NL" sz="8000" b="1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630C6F6-FCA2-3B13-EE53-A68460BB7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2022</a:t>
            </a:r>
          </a:p>
        </p:txBody>
      </p:sp>
    </p:spTree>
    <p:extLst>
      <p:ext uri="{BB962C8B-B14F-4D97-AF65-F5344CB8AC3E}">
        <p14:creationId xmlns:p14="http://schemas.microsoft.com/office/powerpoint/2010/main" val="2025362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2">
            <a:extLst>
              <a:ext uri="{FF2B5EF4-FFF2-40B4-BE49-F238E27FC236}">
                <a16:creationId xmlns:a16="http://schemas.microsoft.com/office/drawing/2014/main" id="{FA5F2682-E37B-3E09-489F-433DC6E8C5E9}"/>
              </a:ext>
            </a:extLst>
          </p:cNvPr>
          <p:cNvSpPr txBox="1">
            <a:spLocks/>
          </p:cNvSpPr>
          <p:nvPr/>
        </p:nvSpPr>
        <p:spPr>
          <a:xfrm>
            <a:off x="831850" y="914401"/>
            <a:ext cx="10515600" cy="51752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nl-NL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8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Wanneer je niet van vuurwerk houdt moet je binnen blijven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BE4B4B9-C9DD-0D94-045C-0E08A40CF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2022</a:t>
            </a:r>
          </a:p>
        </p:txBody>
      </p:sp>
    </p:spTree>
    <p:extLst>
      <p:ext uri="{BB962C8B-B14F-4D97-AF65-F5344CB8AC3E}">
        <p14:creationId xmlns:p14="http://schemas.microsoft.com/office/powerpoint/2010/main" val="2375695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2">
            <a:extLst>
              <a:ext uri="{FF2B5EF4-FFF2-40B4-BE49-F238E27FC236}">
                <a16:creationId xmlns:a16="http://schemas.microsoft.com/office/drawing/2014/main" id="{AD8884D4-41A7-928D-FD2B-ABAD9E7E2C9D}"/>
              </a:ext>
            </a:extLst>
          </p:cNvPr>
          <p:cNvSpPr txBox="1">
            <a:spLocks/>
          </p:cNvSpPr>
          <p:nvPr/>
        </p:nvSpPr>
        <p:spPr>
          <a:xfrm>
            <a:off x="831850" y="914401"/>
            <a:ext cx="10515600" cy="51752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nl-NL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8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 laten teveel enge vuurwerkslachtoffers zien</a:t>
            </a:r>
            <a:endParaRPr lang="nl-NL" sz="8000" b="1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C4E18AF-A007-549F-BB02-34E688EE2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2022</a:t>
            </a:r>
          </a:p>
        </p:txBody>
      </p:sp>
    </p:spTree>
    <p:extLst>
      <p:ext uri="{BB962C8B-B14F-4D97-AF65-F5344CB8AC3E}">
        <p14:creationId xmlns:p14="http://schemas.microsoft.com/office/powerpoint/2010/main" val="33167865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2">
            <a:extLst>
              <a:ext uri="{FF2B5EF4-FFF2-40B4-BE49-F238E27FC236}">
                <a16:creationId xmlns:a16="http://schemas.microsoft.com/office/drawing/2014/main" id="{AD8884D4-41A7-928D-FD2B-ABAD9E7E2C9D}"/>
              </a:ext>
            </a:extLst>
          </p:cNvPr>
          <p:cNvSpPr txBox="1">
            <a:spLocks/>
          </p:cNvSpPr>
          <p:nvPr/>
        </p:nvSpPr>
        <p:spPr>
          <a:xfrm>
            <a:off x="838200" y="914401"/>
            <a:ext cx="10515600" cy="51752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nl-NL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8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Vuurwerk afsteken is lekker spannend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C4E18AF-A007-549F-BB02-34E688EE2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2022</a:t>
            </a:r>
          </a:p>
        </p:txBody>
      </p:sp>
    </p:spTree>
    <p:extLst>
      <p:ext uri="{BB962C8B-B14F-4D97-AF65-F5344CB8AC3E}">
        <p14:creationId xmlns:p14="http://schemas.microsoft.com/office/powerpoint/2010/main" val="9502978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2">
            <a:extLst>
              <a:ext uri="{FF2B5EF4-FFF2-40B4-BE49-F238E27FC236}">
                <a16:creationId xmlns:a16="http://schemas.microsoft.com/office/drawing/2014/main" id="{AD8884D4-41A7-928D-FD2B-ABAD9E7E2C9D}"/>
              </a:ext>
            </a:extLst>
          </p:cNvPr>
          <p:cNvSpPr txBox="1">
            <a:spLocks/>
          </p:cNvSpPr>
          <p:nvPr/>
        </p:nvSpPr>
        <p:spPr>
          <a:xfrm>
            <a:off x="831850" y="914401"/>
            <a:ext cx="10515600" cy="51752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nl-NL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C4E18AF-A007-549F-BB02-34E688EE2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2022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63F2D39-FA74-DDDA-82ED-391F56067140}"/>
              </a:ext>
            </a:extLst>
          </p:cNvPr>
          <p:cNvSpPr txBox="1"/>
          <p:nvPr/>
        </p:nvSpPr>
        <p:spPr>
          <a:xfrm>
            <a:off x="517218" y="1609069"/>
            <a:ext cx="10612897" cy="398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nl-NL" sz="8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Vuurwerk afsteken met vrienden is leuker dan met ouders</a:t>
            </a:r>
          </a:p>
        </p:txBody>
      </p:sp>
    </p:spTree>
    <p:extLst>
      <p:ext uri="{BB962C8B-B14F-4D97-AF65-F5344CB8AC3E}">
        <p14:creationId xmlns:p14="http://schemas.microsoft.com/office/powerpoint/2010/main" val="29744699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2">
            <a:extLst>
              <a:ext uri="{FF2B5EF4-FFF2-40B4-BE49-F238E27FC236}">
                <a16:creationId xmlns:a16="http://schemas.microsoft.com/office/drawing/2014/main" id="{AD8884D4-41A7-928D-FD2B-ABAD9E7E2C9D}"/>
              </a:ext>
            </a:extLst>
          </p:cNvPr>
          <p:cNvSpPr txBox="1">
            <a:spLocks/>
          </p:cNvSpPr>
          <p:nvPr/>
        </p:nvSpPr>
        <p:spPr>
          <a:xfrm>
            <a:off x="838200" y="841375"/>
            <a:ext cx="10515600" cy="51752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nl-N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8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Bij sporten gebeuren er ook ongelukken. Verbieden ze dat ook? 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C4E18AF-A007-549F-BB02-34E688EE2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2022</a:t>
            </a:r>
          </a:p>
        </p:txBody>
      </p:sp>
    </p:spTree>
    <p:extLst>
      <p:ext uri="{BB962C8B-B14F-4D97-AF65-F5344CB8AC3E}">
        <p14:creationId xmlns:p14="http://schemas.microsoft.com/office/powerpoint/2010/main" val="4980150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2">
            <a:extLst>
              <a:ext uri="{FF2B5EF4-FFF2-40B4-BE49-F238E27FC236}">
                <a16:creationId xmlns:a16="http://schemas.microsoft.com/office/drawing/2014/main" id="{AD8884D4-41A7-928D-FD2B-ABAD9E7E2C9D}"/>
              </a:ext>
            </a:extLst>
          </p:cNvPr>
          <p:cNvSpPr txBox="1">
            <a:spLocks/>
          </p:cNvSpPr>
          <p:nvPr/>
        </p:nvSpPr>
        <p:spPr>
          <a:xfrm>
            <a:off x="831850" y="914401"/>
            <a:ext cx="10515600" cy="51752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nl-NL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8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Zoveel ongelukken gebeuren er niet: allemaal bangmakerij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C4E18AF-A007-549F-BB02-34E688EE2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2022</a:t>
            </a:r>
          </a:p>
        </p:txBody>
      </p:sp>
    </p:spTree>
    <p:extLst>
      <p:ext uri="{BB962C8B-B14F-4D97-AF65-F5344CB8AC3E}">
        <p14:creationId xmlns:p14="http://schemas.microsoft.com/office/powerpoint/2010/main" val="30964713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2">
            <a:extLst>
              <a:ext uri="{FF2B5EF4-FFF2-40B4-BE49-F238E27FC236}">
                <a16:creationId xmlns:a16="http://schemas.microsoft.com/office/drawing/2014/main" id="{AD8884D4-41A7-928D-FD2B-ABAD9E7E2C9D}"/>
              </a:ext>
            </a:extLst>
          </p:cNvPr>
          <p:cNvSpPr txBox="1">
            <a:spLocks/>
          </p:cNvSpPr>
          <p:nvPr/>
        </p:nvSpPr>
        <p:spPr>
          <a:xfrm>
            <a:off x="831850" y="914401"/>
            <a:ext cx="10515600" cy="51752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nl-NL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C4E18AF-A007-549F-BB02-34E688EE2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2022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B7E5838-7AFD-F07F-A8E2-7F2CDFBA9E4C}"/>
              </a:ext>
            </a:extLst>
          </p:cNvPr>
          <p:cNvSpPr txBox="1"/>
          <p:nvPr/>
        </p:nvSpPr>
        <p:spPr>
          <a:xfrm>
            <a:off x="1067824" y="1609200"/>
            <a:ext cx="105283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8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 je het verbiedt gaan meer mensen illegaal vuurwerk kopen</a:t>
            </a:r>
            <a:endParaRPr lang="nl-NL" sz="8000" b="1" dirty="0"/>
          </a:p>
        </p:txBody>
      </p:sp>
    </p:spTree>
    <p:extLst>
      <p:ext uri="{BB962C8B-B14F-4D97-AF65-F5344CB8AC3E}">
        <p14:creationId xmlns:p14="http://schemas.microsoft.com/office/powerpoint/2010/main" val="20851924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2">
            <a:extLst>
              <a:ext uri="{FF2B5EF4-FFF2-40B4-BE49-F238E27FC236}">
                <a16:creationId xmlns:a16="http://schemas.microsoft.com/office/drawing/2014/main" id="{AD8884D4-41A7-928D-FD2B-ABAD9E7E2C9D}"/>
              </a:ext>
            </a:extLst>
          </p:cNvPr>
          <p:cNvSpPr txBox="1">
            <a:spLocks/>
          </p:cNvSpPr>
          <p:nvPr/>
        </p:nvSpPr>
        <p:spPr>
          <a:xfrm>
            <a:off x="831850" y="914401"/>
            <a:ext cx="10515600" cy="51752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nl-NL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C4E18AF-A007-549F-BB02-34E688EE2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2022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AB9BD11-4016-ABB1-825A-3D3B17DB739B}"/>
              </a:ext>
            </a:extLst>
          </p:cNvPr>
          <p:cNvSpPr txBox="1"/>
          <p:nvPr/>
        </p:nvSpPr>
        <p:spPr>
          <a:xfrm>
            <a:off x="1099779" y="1536174"/>
            <a:ext cx="997974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8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kans dat je </a:t>
            </a:r>
          </a:p>
          <a:p>
            <a:pPr algn="ctr"/>
            <a:r>
              <a:rPr lang="nl-NL" sz="8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betrapt wordt is </a:t>
            </a:r>
          </a:p>
          <a:p>
            <a:pPr algn="ctr"/>
            <a:r>
              <a:rPr lang="nl-NL" sz="8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heel klein</a:t>
            </a:r>
            <a:endParaRPr lang="nl-NL" sz="8000" b="1" dirty="0"/>
          </a:p>
        </p:txBody>
      </p:sp>
    </p:spTree>
    <p:extLst>
      <p:ext uri="{BB962C8B-B14F-4D97-AF65-F5344CB8AC3E}">
        <p14:creationId xmlns:p14="http://schemas.microsoft.com/office/powerpoint/2010/main" val="3538910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BCF6E23-A6F4-866E-9B09-035268C613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05"/>
          <a:stretch/>
        </p:blipFill>
        <p:spPr bwMode="auto">
          <a:xfrm>
            <a:off x="1343290" y="404511"/>
            <a:ext cx="9249782" cy="604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E64DC2B4-07B6-EF82-1EA0-B98F9981EA5C}"/>
              </a:ext>
            </a:extLst>
          </p:cNvPr>
          <p:cNvSpPr txBox="1"/>
          <p:nvPr/>
        </p:nvSpPr>
        <p:spPr>
          <a:xfrm>
            <a:off x="1737809" y="5185038"/>
            <a:ext cx="6469626" cy="1341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nl-NL" sz="8000" b="1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Vuurwerk</a:t>
            </a:r>
            <a:endParaRPr lang="nl-NL" sz="8000" dirty="0">
              <a:solidFill>
                <a:schemeClr val="accent4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8AA1E27-D5C4-02A8-DF2A-E2D8C2A45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©</a:t>
            </a:r>
            <a:r>
              <a:rPr lang="nl-NL" dirty="0" err="1"/>
              <a:t>kieresoe</a:t>
            </a:r>
            <a:r>
              <a:rPr lang="nl-NL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31511252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2">
            <a:extLst>
              <a:ext uri="{FF2B5EF4-FFF2-40B4-BE49-F238E27FC236}">
                <a16:creationId xmlns:a16="http://schemas.microsoft.com/office/drawing/2014/main" id="{AD8884D4-41A7-928D-FD2B-ABAD9E7E2C9D}"/>
              </a:ext>
            </a:extLst>
          </p:cNvPr>
          <p:cNvSpPr txBox="1">
            <a:spLocks/>
          </p:cNvSpPr>
          <p:nvPr/>
        </p:nvSpPr>
        <p:spPr>
          <a:xfrm>
            <a:off x="831850" y="914401"/>
            <a:ext cx="10515600" cy="51752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nl-NL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C4E18AF-A007-549F-BB02-34E688EE2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2022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E75E85B-B9D9-2816-46A4-B89308FD48E8}"/>
              </a:ext>
            </a:extLst>
          </p:cNvPr>
          <p:cNvSpPr txBox="1"/>
          <p:nvPr/>
        </p:nvSpPr>
        <p:spPr>
          <a:xfrm>
            <a:off x="1275326" y="1536174"/>
            <a:ext cx="1007212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8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Jongeren krijgen hooguit </a:t>
            </a:r>
          </a:p>
          <a:p>
            <a:pPr algn="ctr"/>
            <a:r>
              <a:rPr lang="nl-NL" sz="8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een taakstraf</a:t>
            </a:r>
            <a:endParaRPr lang="nl-NL" sz="8000" b="1" dirty="0"/>
          </a:p>
        </p:txBody>
      </p:sp>
    </p:spTree>
    <p:extLst>
      <p:ext uri="{BB962C8B-B14F-4D97-AF65-F5344CB8AC3E}">
        <p14:creationId xmlns:p14="http://schemas.microsoft.com/office/powerpoint/2010/main" val="29035006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2">
            <a:extLst>
              <a:ext uri="{FF2B5EF4-FFF2-40B4-BE49-F238E27FC236}">
                <a16:creationId xmlns:a16="http://schemas.microsoft.com/office/drawing/2014/main" id="{AD8884D4-41A7-928D-FD2B-ABAD9E7E2C9D}"/>
              </a:ext>
            </a:extLst>
          </p:cNvPr>
          <p:cNvSpPr txBox="1">
            <a:spLocks/>
          </p:cNvSpPr>
          <p:nvPr/>
        </p:nvSpPr>
        <p:spPr>
          <a:xfrm>
            <a:off x="838200" y="841375"/>
            <a:ext cx="10515600" cy="51752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nl-NL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Aft>
                <a:spcPts val="800"/>
              </a:spcAft>
              <a:buNone/>
            </a:pPr>
            <a:r>
              <a:rPr lang="nl-NL" sz="8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is veel te </a:t>
            </a:r>
          </a:p>
          <a:p>
            <a:pPr marL="0" indent="0" algn="ctr">
              <a:lnSpc>
                <a:spcPct val="100000"/>
              </a:lnSpc>
              <a:spcAft>
                <a:spcPts val="800"/>
              </a:spcAft>
              <a:buNone/>
            </a:pPr>
            <a:r>
              <a:rPr lang="nl-NL" sz="8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weinig politie </a:t>
            </a:r>
          </a:p>
          <a:p>
            <a:pPr marL="0" indent="0" algn="ctr">
              <a:lnSpc>
                <a:spcPct val="100000"/>
              </a:lnSpc>
              <a:spcAft>
                <a:spcPts val="800"/>
              </a:spcAft>
              <a:buNone/>
            </a:pPr>
            <a:r>
              <a:rPr lang="nl-NL" sz="8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 de controleren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C4E18AF-A007-549F-BB02-34E688EE2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2022</a:t>
            </a:r>
          </a:p>
        </p:txBody>
      </p:sp>
    </p:spTree>
    <p:extLst>
      <p:ext uri="{BB962C8B-B14F-4D97-AF65-F5344CB8AC3E}">
        <p14:creationId xmlns:p14="http://schemas.microsoft.com/office/powerpoint/2010/main" val="42456191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2">
            <a:extLst>
              <a:ext uri="{FF2B5EF4-FFF2-40B4-BE49-F238E27FC236}">
                <a16:creationId xmlns:a16="http://schemas.microsoft.com/office/drawing/2014/main" id="{AD8884D4-41A7-928D-FD2B-ABAD9E7E2C9D}"/>
              </a:ext>
            </a:extLst>
          </p:cNvPr>
          <p:cNvSpPr txBox="1">
            <a:spLocks/>
          </p:cNvSpPr>
          <p:nvPr/>
        </p:nvSpPr>
        <p:spPr>
          <a:xfrm>
            <a:off x="831850" y="914401"/>
            <a:ext cx="10515600" cy="51752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nl-NL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C4E18AF-A007-549F-BB02-34E688EE2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2022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8FB4C8A-C913-C44D-29E1-3A979918F1D4}"/>
              </a:ext>
            </a:extLst>
          </p:cNvPr>
          <p:cNvSpPr txBox="1"/>
          <p:nvPr/>
        </p:nvSpPr>
        <p:spPr>
          <a:xfrm>
            <a:off x="844550" y="1218237"/>
            <a:ext cx="10515600" cy="398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nl-NL" sz="8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Niemand houdt zich aan de regels ook volwassenen niet</a:t>
            </a:r>
          </a:p>
        </p:txBody>
      </p:sp>
    </p:spTree>
    <p:extLst>
      <p:ext uri="{BB962C8B-B14F-4D97-AF65-F5344CB8AC3E}">
        <p14:creationId xmlns:p14="http://schemas.microsoft.com/office/powerpoint/2010/main" val="36861984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2">
            <a:extLst>
              <a:ext uri="{FF2B5EF4-FFF2-40B4-BE49-F238E27FC236}">
                <a16:creationId xmlns:a16="http://schemas.microsoft.com/office/drawing/2014/main" id="{AD8884D4-41A7-928D-FD2B-ABAD9E7E2C9D}"/>
              </a:ext>
            </a:extLst>
          </p:cNvPr>
          <p:cNvSpPr txBox="1">
            <a:spLocks/>
          </p:cNvSpPr>
          <p:nvPr/>
        </p:nvSpPr>
        <p:spPr>
          <a:xfrm>
            <a:off x="831850" y="914401"/>
            <a:ext cx="10515600" cy="51752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nl-NL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8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mag gewoon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8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 thuis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C4E18AF-A007-549F-BB02-34E688EE2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2022</a:t>
            </a:r>
          </a:p>
        </p:txBody>
      </p:sp>
    </p:spTree>
    <p:extLst>
      <p:ext uri="{BB962C8B-B14F-4D97-AF65-F5344CB8AC3E}">
        <p14:creationId xmlns:p14="http://schemas.microsoft.com/office/powerpoint/2010/main" val="280801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E275531-1270-8B91-6F35-E4581417F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914401"/>
            <a:ext cx="10515600" cy="517525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endParaRPr lang="nl-NL" sz="80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nl-NL" sz="8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Vuurwerk afsteken </a:t>
            </a:r>
          </a:p>
          <a:p>
            <a:pPr algn="ctr"/>
            <a:r>
              <a:rPr lang="nl-NL" sz="8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zielig voor dieren</a:t>
            </a:r>
          </a:p>
          <a:p>
            <a:endParaRPr lang="nl-NL" dirty="0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52A37ED5-6E45-0D1C-6161-1E473107A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©</a:t>
            </a:r>
            <a:r>
              <a:rPr lang="nl-NL" dirty="0" err="1"/>
              <a:t>kieresoe</a:t>
            </a:r>
            <a:r>
              <a:rPr lang="nl-NL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4094666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2">
            <a:extLst>
              <a:ext uri="{FF2B5EF4-FFF2-40B4-BE49-F238E27FC236}">
                <a16:creationId xmlns:a16="http://schemas.microsoft.com/office/drawing/2014/main" id="{17AEFED8-093F-8922-DE06-C87763FF0AE5}"/>
              </a:ext>
            </a:extLst>
          </p:cNvPr>
          <p:cNvSpPr txBox="1">
            <a:spLocks/>
          </p:cNvSpPr>
          <p:nvPr/>
        </p:nvSpPr>
        <p:spPr>
          <a:xfrm>
            <a:off x="831850" y="914401"/>
            <a:ext cx="10515600" cy="51752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buNone/>
            </a:pPr>
            <a:endParaRPr lang="nl-NL" sz="5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buNone/>
            </a:pPr>
            <a:r>
              <a:rPr lang="nl-NL" sz="8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Vuurwerk afsteken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8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leuk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542AD45-B862-2657-B87C-A8B45BE98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2022</a:t>
            </a:r>
          </a:p>
        </p:txBody>
      </p:sp>
    </p:spTree>
    <p:extLst>
      <p:ext uri="{BB962C8B-B14F-4D97-AF65-F5344CB8AC3E}">
        <p14:creationId xmlns:p14="http://schemas.microsoft.com/office/powerpoint/2010/main" val="3236608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2">
            <a:extLst>
              <a:ext uri="{FF2B5EF4-FFF2-40B4-BE49-F238E27FC236}">
                <a16:creationId xmlns:a16="http://schemas.microsoft.com/office/drawing/2014/main" id="{E8AF18CC-B051-D12E-A20B-47C3196BC3EF}"/>
              </a:ext>
            </a:extLst>
          </p:cNvPr>
          <p:cNvSpPr txBox="1">
            <a:spLocks/>
          </p:cNvSpPr>
          <p:nvPr/>
        </p:nvSpPr>
        <p:spPr>
          <a:xfrm>
            <a:off x="959669" y="914401"/>
            <a:ext cx="10515600" cy="51752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endParaRPr lang="nl-NL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nl-NL" sz="8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Iedereen weet toch dat je voorzichtig moet zijn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8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 vuurwerk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0D3AEAF-E09F-BCB3-CC0C-63DB0F587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2022</a:t>
            </a:r>
          </a:p>
        </p:txBody>
      </p:sp>
    </p:spTree>
    <p:extLst>
      <p:ext uri="{BB962C8B-B14F-4D97-AF65-F5344CB8AC3E}">
        <p14:creationId xmlns:p14="http://schemas.microsoft.com/office/powerpoint/2010/main" val="2820202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2">
            <a:extLst>
              <a:ext uri="{FF2B5EF4-FFF2-40B4-BE49-F238E27FC236}">
                <a16:creationId xmlns:a16="http://schemas.microsoft.com/office/drawing/2014/main" id="{F6633F22-7CAD-A5A6-785E-8E81712405D5}"/>
              </a:ext>
            </a:extLst>
          </p:cNvPr>
          <p:cNvSpPr txBox="1">
            <a:spLocks/>
          </p:cNvSpPr>
          <p:nvPr/>
        </p:nvSpPr>
        <p:spPr>
          <a:xfrm>
            <a:off x="645037" y="707924"/>
            <a:ext cx="10515600" cy="51752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8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Spelen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8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 vuurwerk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8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gevaarlijk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781B980-5247-64E5-0A1C-669279EC8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2022</a:t>
            </a:r>
          </a:p>
        </p:txBody>
      </p:sp>
    </p:spTree>
    <p:extLst>
      <p:ext uri="{BB962C8B-B14F-4D97-AF65-F5344CB8AC3E}">
        <p14:creationId xmlns:p14="http://schemas.microsoft.com/office/powerpoint/2010/main" val="3572482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2">
            <a:extLst>
              <a:ext uri="{FF2B5EF4-FFF2-40B4-BE49-F238E27FC236}">
                <a16:creationId xmlns:a16="http://schemas.microsoft.com/office/drawing/2014/main" id="{B9C5DE65-A636-807F-0574-1E1A01C82BE3}"/>
              </a:ext>
            </a:extLst>
          </p:cNvPr>
          <p:cNvSpPr txBox="1">
            <a:spLocks/>
          </p:cNvSpPr>
          <p:nvPr/>
        </p:nvSpPr>
        <p:spPr>
          <a:xfrm>
            <a:off x="831850" y="914401"/>
            <a:ext cx="10515600" cy="51752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8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Vuurwerk afsteken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8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moet helemaal verboden worden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B8C38A0-AE73-7FCF-EF47-DCDF56F30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2022</a:t>
            </a:r>
          </a:p>
        </p:txBody>
      </p:sp>
    </p:spTree>
    <p:extLst>
      <p:ext uri="{BB962C8B-B14F-4D97-AF65-F5344CB8AC3E}">
        <p14:creationId xmlns:p14="http://schemas.microsoft.com/office/powerpoint/2010/main" val="3487304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2">
            <a:extLst>
              <a:ext uri="{FF2B5EF4-FFF2-40B4-BE49-F238E27FC236}">
                <a16:creationId xmlns:a16="http://schemas.microsoft.com/office/drawing/2014/main" id="{87A7FF96-7243-4FD7-BBB0-3CC1BF4DD1ED}"/>
              </a:ext>
            </a:extLst>
          </p:cNvPr>
          <p:cNvSpPr txBox="1">
            <a:spLocks/>
          </p:cNvSpPr>
          <p:nvPr/>
        </p:nvSpPr>
        <p:spPr>
          <a:xfrm>
            <a:off x="831850" y="914401"/>
            <a:ext cx="10515600" cy="51752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nl-NL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8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Mensen die rotjes gooien willen alleen maar stoer doen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4C386A5-2B5F-CF2A-FC9B-D72B72434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2022</a:t>
            </a:r>
          </a:p>
        </p:txBody>
      </p:sp>
    </p:spTree>
    <p:extLst>
      <p:ext uri="{BB962C8B-B14F-4D97-AF65-F5344CB8AC3E}">
        <p14:creationId xmlns:p14="http://schemas.microsoft.com/office/powerpoint/2010/main" val="296598592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320</Words>
  <Application>Microsoft Office PowerPoint</Application>
  <PresentationFormat>Breedbeeld</PresentationFormat>
  <Paragraphs>101</Paragraphs>
  <Slides>33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Lucy Reijnen</dc:creator>
  <cp:lastModifiedBy>Lucy Reijnen</cp:lastModifiedBy>
  <cp:revision>1</cp:revision>
  <dcterms:created xsi:type="dcterms:W3CDTF">2022-12-07T18:44:35Z</dcterms:created>
  <dcterms:modified xsi:type="dcterms:W3CDTF">2022-12-08T13:23:08Z</dcterms:modified>
</cp:coreProperties>
</file>