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56" r:id="rId3"/>
    <p:sldId id="322" r:id="rId4"/>
    <p:sldId id="258" r:id="rId5"/>
    <p:sldId id="321" r:id="rId6"/>
    <p:sldId id="292" r:id="rId7"/>
    <p:sldId id="293" r:id="rId8"/>
    <p:sldId id="294" r:id="rId9"/>
    <p:sldId id="295" r:id="rId10"/>
    <p:sldId id="297" r:id="rId11"/>
    <p:sldId id="291" r:id="rId12"/>
    <p:sldId id="298" r:id="rId13"/>
    <p:sldId id="299" r:id="rId14"/>
    <p:sldId id="300" r:id="rId15"/>
    <p:sldId id="301" r:id="rId16"/>
    <p:sldId id="296" r:id="rId17"/>
    <p:sldId id="302" r:id="rId18"/>
    <p:sldId id="303" r:id="rId19"/>
    <p:sldId id="304" r:id="rId20"/>
    <p:sldId id="306" r:id="rId21"/>
    <p:sldId id="307" r:id="rId22"/>
    <p:sldId id="305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318" r:id="rId34"/>
    <p:sldId id="319" r:id="rId35"/>
    <p:sldId id="320" r:id="rId36"/>
    <p:sldId id="261" r:id="rId37"/>
    <p:sldId id="323" r:id="rId3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y Reijnen" userId="8578f02e1fc7e122" providerId="LiveId" clId="{76019A7A-ACAE-4E46-B66A-77DB82729689}"/>
    <pc:docChg chg="modSld sldOrd">
      <pc:chgData name="Lucy Reijnen" userId="8578f02e1fc7e122" providerId="LiveId" clId="{76019A7A-ACAE-4E46-B66A-77DB82729689}" dt="2023-01-15T08:30:08.851" v="40" actId="1076"/>
      <pc:docMkLst>
        <pc:docMk/>
      </pc:docMkLst>
      <pc:sldChg chg="ord">
        <pc:chgData name="Lucy Reijnen" userId="8578f02e1fc7e122" providerId="LiveId" clId="{76019A7A-ACAE-4E46-B66A-77DB82729689}" dt="2023-01-14T16:06:25.656" v="1"/>
        <pc:sldMkLst>
          <pc:docMk/>
          <pc:sldMk cId="3309997497" sldId="296"/>
        </pc:sldMkLst>
      </pc:sldChg>
      <pc:sldChg chg="modSp mod">
        <pc:chgData name="Lucy Reijnen" userId="8578f02e1fc7e122" providerId="LiveId" clId="{76019A7A-ACAE-4E46-B66A-77DB82729689}" dt="2023-01-14T16:07:02.627" v="12" actId="20577"/>
        <pc:sldMkLst>
          <pc:docMk/>
          <pc:sldMk cId="1655430187" sldId="300"/>
        </pc:sldMkLst>
        <pc:spChg chg="mod">
          <ac:chgData name="Lucy Reijnen" userId="8578f02e1fc7e122" providerId="LiveId" clId="{76019A7A-ACAE-4E46-B66A-77DB82729689}" dt="2023-01-14T16:07:02.627" v="12" actId="20577"/>
          <ac:spMkLst>
            <pc:docMk/>
            <pc:sldMk cId="1655430187" sldId="300"/>
            <ac:spMk id="4" creationId="{D4EBC705-B094-04A8-5886-3ADA76822D0C}"/>
          </ac:spMkLst>
        </pc:spChg>
      </pc:sldChg>
      <pc:sldChg chg="modSp mod">
        <pc:chgData name="Lucy Reijnen" userId="8578f02e1fc7e122" providerId="LiveId" clId="{76019A7A-ACAE-4E46-B66A-77DB82729689}" dt="2023-01-15T08:30:08.851" v="40" actId="1076"/>
        <pc:sldMkLst>
          <pc:docMk/>
          <pc:sldMk cId="2401895088" sldId="301"/>
        </pc:sldMkLst>
        <pc:spChg chg="mod">
          <ac:chgData name="Lucy Reijnen" userId="8578f02e1fc7e122" providerId="LiveId" clId="{76019A7A-ACAE-4E46-B66A-77DB82729689}" dt="2023-01-15T08:30:08.851" v="40" actId="1076"/>
          <ac:spMkLst>
            <pc:docMk/>
            <pc:sldMk cId="2401895088" sldId="301"/>
            <ac:spMk id="4" creationId="{D4EBC705-B094-04A8-5886-3ADA76822D0C}"/>
          </ac:spMkLst>
        </pc:spChg>
      </pc:sldChg>
      <pc:sldChg chg="ord">
        <pc:chgData name="Lucy Reijnen" userId="8578f02e1fc7e122" providerId="LiveId" clId="{76019A7A-ACAE-4E46-B66A-77DB82729689}" dt="2023-01-14T16:07:30.880" v="14"/>
        <pc:sldMkLst>
          <pc:docMk/>
          <pc:sldMk cId="2268825814" sldId="305"/>
        </pc:sldMkLst>
      </pc:sldChg>
      <pc:sldChg chg="modSp mod">
        <pc:chgData name="Lucy Reijnen" userId="8578f02e1fc7e122" providerId="LiveId" clId="{76019A7A-ACAE-4E46-B66A-77DB82729689}" dt="2023-01-14T16:08:11.577" v="15" actId="1076"/>
        <pc:sldMkLst>
          <pc:docMk/>
          <pc:sldMk cId="2909033917" sldId="323"/>
        </pc:sldMkLst>
        <pc:spChg chg="mod">
          <ac:chgData name="Lucy Reijnen" userId="8578f02e1fc7e122" providerId="LiveId" clId="{76019A7A-ACAE-4E46-B66A-77DB82729689}" dt="2023-01-14T16:08:11.577" v="15" actId="1076"/>
          <ac:spMkLst>
            <pc:docMk/>
            <pc:sldMk cId="2909033917" sldId="323"/>
            <ac:spMk id="4" creationId="{0EBA760F-04C3-2E66-B4D6-D175ECA4AF0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AEC748-BDBF-45C4-AFC5-812F0761A2BD}" type="datetimeFigureOut">
              <a:rPr lang="nl-NL" smtClean="0"/>
              <a:t>15-1-2023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01007F-D4F7-404B-A8DF-05D7B8650BE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7524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566E58-F91F-D8EB-60A3-99417F2AA5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7C429B3-1C8E-FCD5-19D2-41DDA06F9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B7F10A9-83DF-1A0B-34F8-9DC769C07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8924C-70D1-42DE-88BF-27BBF45D1755}" type="datetime1">
              <a:rPr lang="nl-NL" smtClean="0"/>
              <a:t>15-1-2023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C6B4685-1C65-4C98-7389-0E609E590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EE1F6FF-4C82-6ED6-FE2F-7F3D87FD6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F1B9-322D-464A-8201-7C41EEA63B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613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0FC9A1-A8C2-39A6-B38A-3628A2754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814B737-AA02-6D2F-BD01-33450605D3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FC867C9-D6C8-9355-59E5-997E895F8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60685-0154-4496-9775-8AE1348BFA3B}" type="datetime1">
              <a:rPr lang="nl-NL" smtClean="0"/>
              <a:t>15-1-2023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9D7F469-91F8-F42E-5660-C6DF7B036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9A8DDF6-B95A-C7EF-F0D0-6CB579BB9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F1B9-322D-464A-8201-7C41EEA63B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9677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B384793-66B5-DA08-5EFF-1C8CE79A14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891081A-0942-667B-BB5C-ECDFCECB0E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0903B6B-5D42-15EF-5C86-AFF53FC1A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6E1F9-DD00-479E-9554-673F38D6E84B}" type="datetime1">
              <a:rPr lang="nl-NL" smtClean="0"/>
              <a:t>15-1-2023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4CBD8D2-2DC4-8C54-2B64-F0C15E167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DFB1534-F17E-4A7B-04CA-0F58192B2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F1B9-322D-464A-8201-7C41EEA63B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171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CA5461-1733-739E-5D8C-A426E9394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8B3654-128D-8D5F-DB1B-31E4CC0F80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E4065BF-E457-C7A8-A69F-A8F019990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3D18F-9A26-4BF4-8FB6-FADF47075AF8}" type="datetime1">
              <a:rPr lang="nl-NL" smtClean="0"/>
              <a:t>15-1-2023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2901862-A6A6-3D39-9E7F-9CEB1CA4A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35D769A-2824-0E99-1187-54E673064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F1B9-322D-464A-8201-7C41EEA63B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3775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84758A-86BF-7046-1E32-FE4DB1046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1575FCC-EF83-E95C-85F6-3D582036F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5D28CB1-B82D-2C01-05CA-3EADF092E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E0598-CE4E-4F93-8BEA-8130BD9057EC}" type="datetime1">
              <a:rPr lang="nl-NL" smtClean="0"/>
              <a:t>15-1-2023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F2C7B7A-0925-BA93-0C38-B13DAE206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CBBDB85-17D8-C6A5-BDC1-7A70B96AA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F1B9-322D-464A-8201-7C41EEA63B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0950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C79D82-447A-92C2-8927-607E81802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DAEDD29-5D2F-4507-A803-220BDB41EC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746AB40-7B84-C509-9E14-DEEEB64481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A7AEC6D-F515-5D81-864F-46E1876EE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1507D-9F7E-4FB3-BAF2-B9724DFE184E}" type="datetime1">
              <a:rPr lang="nl-NL" smtClean="0"/>
              <a:t>15-1-2023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32E0645-3DAA-96B8-B5A6-C3CD0E7D8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89ADF67-DC21-BD6A-4373-CF9D2B34D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F1B9-322D-464A-8201-7C41EEA63B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911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C180F0-4943-79B5-D6FF-CC0A9DE35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72A486B-044F-DBF1-95CF-8F327360B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6067DC5-F56E-A74C-EC77-2E9F3EC5A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941D2CC-DCF7-DFB1-3E8D-50B98F03AC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33A12E7-4DA7-E4D7-9C8A-74938E0E37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E99213F-FDD5-D015-E302-8B256971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696E7-0FC4-4F57-A678-FADF90F2CC1F}" type="datetime1">
              <a:rPr lang="nl-NL" smtClean="0"/>
              <a:t>15-1-2023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9EDE496-7D91-421C-5662-32E2A997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0F9B2C70-D43C-1571-6EC3-25B90AAB0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F1B9-322D-464A-8201-7C41EEA63B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0880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0C67BF-00E9-A176-538C-7A6961450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9704CB4-410F-E968-9796-677FA6E75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8757D-AA18-422F-89E7-DFBF7D94C36E}" type="datetime1">
              <a:rPr lang="nl-NL" smtClean="0"/>
              <a:t>15-1-2023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6F58548-F465-6A49-8D14-D748B08F8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101FF92-A457-8F05-8631-726A86D54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F1B9-322D-464A-8201-7C41EEA63B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6959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FCE79311-54DD-A841-D7BE-E554E528E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D2E9E-06FC-4E43-AA06-4A08DCA94AC4}" type="datetime1">
              <a:rPr lang="nl-NL" smtClean="0"/>
              <a:t>15-1-2023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F71D778-7FE0-DC76-10D2-6D55F6B63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18148B2-7F43-5BC6-987B-ECBF3CE06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F1B9-322D-464A-8201-7C41EEA63B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24964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C0B636-C698-62D1-83AA-D345B2D9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8AFCAB-76B6-DFA2-E236-28BA01127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25DA6A3-5215-349C-BC16-08A5B37B0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84F9779-C0A4-D136-C3DB-B424DB669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9C1FE-CAC9-4586-9B69-379ADF2028AC}" type="datetime1">
              <a:rPr lang="nl-NL" smtClean="0"/>
              <a:t>15-1-2023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8D8F6CE-A96C-5F84-E691-C2833CEEF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DB41AC3-6824-88A5-E75A-E7A2DC4B9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F1B9-322D-464A-8201-7C41EEA63B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7292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85328E-3DC0-9218-BBFB-2BFD3F7DE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146FAA-1508-3452-68E1-962F72086A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8320778-818C-1682-DC0E-4323E3C410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F3A76A8-355A-4475-01CF-0416279D1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1291F-864F-4452-8643-C7282DC08652}" type="datetime1">
              <a:rPr lang="nl-NL" smtClean="0"/>
              <a:t>15-1-2023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70CEC20-5940-6614-A278-684A8EF78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269DCAE-0AAA-73EF-2ABA-4F4BF49F2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7F1B9-322D-464A-8201-7C41EEA63B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3124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D51624F-E869-637B-CCC5-254E8BD0F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0DEC39B-189B-3F64-BE63-CCB19BE8E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58F646E-2E49-710F-FB89-59735B2A3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61FD0-7D7A-4BCF-A177-E97055E8D066}" type="datetime1">
              <a:rPr lang="nl-NL" smtClean="0"/>
              <a:t>15-1-2023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0D589F9-C03A-8844-CD81-9718D8A40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©Kieresoe 2022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481D089-1390-5099-602D-744841CBB1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7F1B9-322D-464A-8201-7C41EEA63B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4055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osabb.nl/actieprogramma-tegen-seksueel-grensoverschrijdend-gedrag/" TargetMode="External"/><Relationship Id="rId2" Type="http://schemas.openxmlformats.org/officeDocument/2006/relationships/hyperlink" Target="https://www.schoolenveiligheid.nl/thema/seksuele-grensoverschrijding-vo/#over-de-grens-in-het-vo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onderwijsvanmorgen.nl/ovm/omgaan-met-grensoverschrijdend-gedrag-op-school/" TargetMode="External"/><Relationship Id="rId5" Type="http://schemas.openxmlformats.org/officeDocument/2006/relationships/hyperlink" Target="https://www.rijksoverheid.nl/docmenten/kamerstukken/2020/11/04/eindrapport-seksueel-grensoverschrijdend-gedrag-in-het-onderwijs" TargetMode="External"/><Relationship Id="rId4" Type="http://schemas.openxmlformats.org/officeDocument/2006/relationships/hyperlink" Target="https://onderwijs.vlaanderen.be/nl/grensoverschrijdend-gedrag-op-school/grensoverschrijdend-gedrag-in-de-klas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3E38ECD-A06B-8FF3-65A5-D26AF776B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BD716624-5B1B-6C4B-0575-AFFA1BFCDE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8"/>
          <a:stretch/>
        </p:blipFill>
        <p:spPr>
          <a:xfrm>
            <a:off x="0" y="0"/>
            <a:ext cx="12192000" cy="7083111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3A42DA33-31F9-02D0-4264-C51A0B71C67A}"/>
              </a:ext>
            </a:extLst>
          </p:cNvPr>
          <p:cNvSpPr>
            <a:spLocks noGrp="1"/>
          </p:cNvSpPr>
          <p:nvPr/>
        </p:nvSpPr>
        <p:spPr>
          <a:xfrm>
            <a:off x="862763" y="1220558"/>
            <a:ext cx="3823935" cy="549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FFFF99"/>
                </a:solidFill>
              </a:rPr>
              <a:t>positieve</a:t>
            </a:r>
            <a:r>
              <a:rPr lang="en-US" sz="3200" b="1" dirty="0">
                <a:solidFill>
                  <a:srgbClr val="FFFF99"/>
                </a:solidFill>
              </a:rPr>
              <a:t> </a:t>
            </a:r>
            <a:r>
              <a:rPr lang="en-US" sz="3200" b="1" dirty="0" err="1">
                <a:solidFill>
                  <a:srgbClr val="FFFF99"/>
                </a:solidFill>
              </a:rPr>
              <a:t>groepsvorming</a:t>
            </a:r>
            <a:endParaRPr lang="en-US" sz="3200" b="1" dirty="0">
              <a:solidFill>
                <a:srgbClr val="FFFF99"/>
              </a:solidFill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6DD28C1A-9D16-602A-F316-9EC6D988C349}"/>
              </a:ext>
            </a:extLst>
          </p:cNvPr>
          <p:cNvSpPr>
            <a:spLocks noGrp="1"/>
          </p:cNvSpPr>
          <p:nvPr/>
        </p:nvSpPr>
        <p:spPr>
          <a:xfrm>
            <a:off x="357571" y="5477029"/>
            <a:ext cx="4834317" cy="1061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FFFF99"/>
                </a:solidFill>
              </a:rPr>
              <a:t>Seksueel</a:t>
            </a:r>
            <a:r>
              <a:rPr lang="en-US" sz="3200" b="1" dirty="0">
                <a:solidFill>
                  <a:srgbClr val="FFFF99"/>
                </a:solidFill>
              </a:rPr>
              <a:t> </a:t>
            </a:r>
            <a:r>
              <a:rPr lang="en-US" sz="3200" b="1" dirty="0" err="1">
                <a:solidFill>
                  <a:srgbClr val="FFFF99"/>
                </a:solidFill>
              </a:rPr>
              <a:t>grensoverschrijdend</a:t>
            </a:r>
            <a:r>
              <a:rPr lang="en-US" sz="3200" b="1" dirty="0">
                <a:solidFill>
                  <a:srgbClr val="FFFF99"/>
                </a:solidFill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FFFF99"/>
                </a:solidFill>
              </a:rPr>
              <a:t>gedrag</a:t>
            </a:r>
            <a:endParaRPr lang="en-US" sz="3200" b="1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4440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39E10AC-AADD-73D1-DD97-6E64C660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4EBC705-B094-04A8-5886-3ADA76822D0C}"/>
              </a:ext>
            </a:extLst>
          </p:cNvPr>
          <p:cNvSpPr txBox="1"/>
          <p:nvPr/>
        </p:nvSpPr>
        <p:spPr>
          <a:xfrm>
            <a:off x="2802194" y="1700980"/>
            <a:ext cx="6331974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Nafluiten is een compliment</a:t>
            </a:r>
            <a:endParaRPr lang="nl-NL" sz="8000" dirty="0"/>
          </a:p>
        </p:txBody>
      </p:sp>
    </p:spTree>
    <p:extLst>
      <p:ext uri="{BB962C8B-B14F-4D97-AF65-F5344CB8AC3E}">
        <p14:creationId xmlns:p14="http://schemas.microsoft.com/office/powerpoint/2010/main" val="39324875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39E10AC-AADD-73D1-DD97-6E64C660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4EBC705-B094-04A8-5886-3ADA76822D0C}"/>
              </a:ext>
            </a:extLst>
          </p:cNvPr>
          <p:cNvSpPr txBox="1"/>
          <p:nvPr/>
        </p:nvSpPr>
        <p:spPr>
          <a:xfrm>
            <a:off x="2487561" y="1877962"/>
            <a:ext cx="6331974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het allemaal wel zo erg?</a:t>
            </a:r>
            <a:endParaRPr lang="nl-NL" sz="8000" dirty="0"/>
          </a:p>
        </p:txBody>
      </p:sp>
    </p:spTree>
    <p:extLst>
      <p:ext uri="{BB962C8B-B14F-4D97-AF65-F5344CB8AC3E}">
        <p14:creationId xmlns:p14="http://schemas.microsoft.com/office/powerpoint/2010/main" val="2544979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39E10AC-AADD-73D1-DD97-6E64C660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4EBC705-B094-04A8-5886-3ADA76822D0C}"/>
              </a:ext>
            </a:extLst>
          </p:cNvPr>
          <p:cNvSpPr txBox="1"/>
          <p:nvPr/>
        </p:nvSpPr>
        <p:spPr>
          <a:xfrm>
            <a:off x="2418735" y="1175420"/>
            <a:ext cx="7197213" cy="39857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NL" sz="8000" b="1" dirty="0">
                <a:effectLst/>
              </a:rPr>
              <a:t>Er moeten strengere straffen komen</a:t>
            </a:r>
            <a:endParaRPr lang="nl-NL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6401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39E10AC-AADD-73D1-DD97-6E64C660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4EBC705-B094-04A8-5886-3ADA76822D0C}"/>
              </a:ext>
            </a:extLst>
          </p:cNvPr>
          <p:cNvSpPr txBox="1"/>
          <p:nvPr/>
        </p:nvSpPr>
        <p:spPr>
          <a:xfrm>
            <a:off x="2861188" y="1028776"/>
            <a:ext cx="7108722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Jongens moeten beter opgevoed worden</a:t>
            </a:r>
            <a:endParaRPr lang="nl-NL" sz="8000" dirty="0"/>
          </a:p>
        </p:txBody>
      </p:sp>
    </p:spTree>
    <p:extLst>
      <p:ext uri="{BB962C8B-B14F-4D97-AF65-F5344CB8AC3E}">
        <p14:creationId xmlns:p14="http://schemas.microsoft.com/office/powerpoint/2010/main" val="938616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39E10AC-AADD-73D1-DD97-6E64C660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4EBC705-B094-04A8-5886-3ADA76822D0C}"/>
              </a:ext>
            </a:extLst>
          </p:cNvPr>
          <p:cNvSpPr txBox="1"/>
          <p:nvPr/>
        </p:nvSpPr>
        <p:spPr>
          <a:xfrm>
            <a:off x="1759974" y="1294248"/>
            <a:ext cx="8465575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Uitdagende kleding dragen is vragen om problemen</a:t>
            </a:r>
            <a:endParaRPr lang="nl-NL" sz="8000" dirty="0"/>
          </a:p>
        </p:txBody>
      </p:sp>
    </p:spTree>
    <p:extLst>
      <p:ext uri="{BB962C8B-B14F-4D97-AF65-F5344CB8AC3E}">
        <p14:creationId xmlns:p14="http://schemas.microsoft.com/office/powerpoint/2010/main" val="1655430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39E10AC-AADD-73D1-DD97-6E64C660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4EBC705-B094-04A8-5886-3ADA76822D0C}"/>
              </a:ext>
            </a:extLst>
          </p:cNvPr>
          <p:cNvSpPr txBox="1"/>
          <p:nvPr/>
        </p:nvSpPr>
        <p:spPr>
          <a:xfrm>
            <a:off x="2684206" y="1536174"/>
            <a:ext cx="7305367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Meisjes moeten grenzen aangeven</a:t>
            </a:r>
            <a:endParaRPr lang="nl-NL" sz="8000" dirty="0"/>
          </a:p>
        </p:txBody>
      </p:sp>
    </p:spTree>
    <p:extLst>
      <p:ext uri="{BB962C8B-B14F-4D97-AF65-F5344CB8AC3E}">
        <p14:creationId xmlns:p14="http://schemas.microsoft.com/office/powerpoint/2010/main" val="2401895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39E10AC-AADD-73D1-DD97-6E64C660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4EBC705-B094-04A8-5886-3ADA76822D0C}"/>
              </a:ext>
            </a:extLst>
          </p:cNvPr>
          <p:cNvSpPr txBox="1"/>
          <p:nvPr/>
        </p:nvSpPr>
        <p:spPr>
          <a:xfrm>
            <a:off x="3106994" y="920621"/>
            <a:ext cx="6331974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Een dubbelzinnig grapje moet kunnen</a:t>
            </a:r>
            <a:endParaRPr lang="nl-NL" sz="8000" dirty="0"/>
          </a:p>
        </p:txBody>
      </p:sp>
    </p:spTree>
    <p:extLst>
      <p:ext uri="{BB962C8B-B14F-4D97-AF65-F5344CB8AC3E}">
        <p14:creationId xmlns:p14="http://schemas.microsoft.com/office/powerpoint/2010/main" val="3309997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39E10AC-AADD-73D1-DD97-6E64C660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4EBC705-B094-04A8-5886-3ADA76822D0C}"/>
              </a:ext>
            </a:extLst>
          </p:cNvPr>
          <p:cNvSpPr txBox="1"/>
          <p:nvPr/>
        </p:nvSpPr>
        <p:spPr>
          <a:xfrm>
            <a:off x="2998839" y="1671484"/>
            <a:ext cx="6331974" cy="39857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nl-NL" sz="8000" b="1" dirty="0">
                <a:effectLst/>
              </a:rPr>
              <a:t>Zo zijn jongens nou eenmaal</a:t>
            </a:r>
            <a:endParaRPr lang="nl-NL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91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39E10AC-AADD-73D1-DD97-6E64C660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4EBC705-B094-04A8-5886-3ADA76822D0C}"/>
              </a:ext>
            </a:extLst>
          </p:cNvPr>
          <p:cNvSpPr txBox="1"/>
          <p:nvPr/>
        </p:nvSpPr>
        <p:spPr>
          <a:xfrm>
            <a:off x="2998839" y="1671484"/>
            <a:ext cx="6331974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 wordt vaak overdreven over gedaan</a:t>
            </a:r>
            <a:endParaRPr lang="nl-NL" sz="8000" dirty="0"/>
          </a:p>
        </p:txBody>
      </p:sp>
    </p:spTree>
    <p:extLst>
      <p:ext uri="{BB962C8B-B14F-4D97-AF65-F5344CB8AC3E}">
        <p14:creationId xmlns:p14="http://schemas.microsoft.com/office/powerpoint/2010/main" val="3911383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39E10AC-AADD-73D1-DD97-6E64C660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4EBC705-B094-04A8-5886-3ADA76822D0C}"/>
              </a:ext>
            </a:extLst>
          </p:cNvPr>
          <p:cNvSpPr txBox="1"/>
          <p:nvPr/>
        </p:nvSpPr>
        <p:spPr>
          <a:xfrm>
            <a:off x="2998839" y="1671484"/>
            <a:ext cx="7462684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Eerst “ja” zeggen en dan “nee” dat kan echt niet</a:t>
            </a:r>
            <a:endParaRPr lang="nl-NL" sz="8000" dirty="0"/>
          </a:p>
        </p:txBody>
      </p:sp>
    </p:spTree>
    <p:extLst>
      <p:ext uri="{BB962C8B-B14F-4D97-AF65-F5344CB8AC3E}">
        <p14:creationId xmlns:p14="http://schemas.microsoft.com/office/powerpoint/2010/main" val="2378016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st, krant&#10;&#10;Automatisch gegenereerde beschrijving">
            <a:extLst>
              <a:ext uri="{FF2B5EF4-FFF2-40B4-BE49-F238E27FC236}">
                <a16:creationId xmlns:a16="http://schemas.microsoft.com/office/drawing/2014/main" id="{FC82E064-C281-4A85-BB6D-1FBA4E6D0D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2" t="9524" r="17809" b="61905"/>
          <a:stretch/>
        </p:blipFill>
        <p:spPr>
          <a:xfrm rot="20097248">
            <a:off x="-37185" y="1232901"/>
            <a:ext cx="5810488" cy="1719080"/>
          </a:xfrm>
          <a:prstGeom prst="rect">
            <a:avLst/>
          </a:prstGeom>
        </p:spPr>
      </p:pic>
      <p:pic>
        <p:nvPicPr>
          <p:cNvPr id="5" name="Afbeelding 4" descr="Afbeelding met tekst, krant&#10;&#10;Automatisch gegenereerde beschrijving">
            <a:extLst>
              <a:ext uri="{FF2B5EF4-FFF2-40B4-BE49-F238E27FC236}">
                <a16:creationId xmlns:a16="http://schemas.microsoft.com/office/drawing/2014/main" id="{40ACF91C-CB9E-5563-6BD3-D547DC451C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4" t="23619" r="11809" b="23048"/>
          <a:stretch/>
        </p:blipFill>
        <p:spPr>
          <a:xfrm rot="577434">
            <a:off x="7585354" y="343700"/>
            <a:ext cx="4375518" cy="3133363"/>
          </a:xfrm>
          <a:prstGeom prst="rect">
            <a:avLst/>
          </a:prstGeom>
        </p:spPr>
      </p:pic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6F9A9C41-03F1-C2D8-991E-7BE91138B2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5" t="19336" r="26799" b="37453"/>
          <a:stretch/>
        </p:blipFill>
        <p:spPr>
          <a:xfrm rot="20912714">
            <a:off x="828991" y="3694156"/>
            <a:ext cx="3664556" cy="2961367"/>
          </a:xfrm>
          <a:prstGeom prst="rect">
            <a:avLst/>
          </a:prstGeom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B37F58F9-9680-A5B3-6C6F-5C004FF36E3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8">
            <a:off x="4133677" y="2249820"/>
            <a:ext cx="4271547" cy="3354055"/>
          </a:xfrm>
          <a:prstGeom prst="rect">
            <a:avLst/>
          </a:prstGeom>
        </p:spPr>
      </p:pic>
      <p:pic>
        <p:nvPicPr>
          <p:cNvPr id="8" name="Afbeelding 7" descr="Afbeelding met tekst, krant, ontvangstbewijs&#10;&#10;Automatisch gegenereerde beschrijving">
            <a:extLst>
              <a:ext uri="{FF2B5EF4-FFF2-40B4-BE49-F238E27FC236}">
                <a16:creationId xmlns:a16="http://schemas.microsoft.com/office/drawing/2014/main" id="{7243448C-150B-BEBE-C4CF-FB7FB18E62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6" t="15721" b="27363"/>
          <a:stretch/>
        </p:blipFill>
        <p:spPr>
          <a:xfrm rot="21370941">
            <a:off x="7965613" y="3621895"/>
            <a:ext cx="3300332" cy="2759088"/>
          </a:xfrm>
          <a:prstGeom prst="rect">
            <a:avLst/>
          </a:prstGeom>
        </p:spPr>
      </p:pic>
      <p:sp>
        <p:nvSpPr>
          <p:cNvPr id="9" name="Tijdelijke aanduiding voor voettekst 8">
            <a:extLst>
              <a:ext uri="{FF2B5EF4-FFF2-40B4-BE49-F238E27FC236}">
                <a16:creationId xmlns:a16="http://schemas.microsoft.com/office/drawing/2014/main" id="{982BC3DC-2831-6954-CD00-545A37EE9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</p:spTree>
    <p:extLst>
      <p:ext uri="{BB962C8B-B14F-4D97-AF65-F5344CB8AC3E}">
        <p14:creationId xmlns:p14="http://schemas.microsoft.com/office/powerpoint/2010/main" val="3306960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39E10AC-AADD-73D1-DD97-6E64C660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4EBC705-B094-04A8-5886-3ADA76822D0C}"/>
              </a:ext>
            </a:extLst>
          </p:cNvPr>
          <p:cNvSpPr txBox="1"/>
          <p:nvPr/>
        </p:nvSpPr>
        <p:spPr>
          <a:xfrm>
            <a:off x="2998838" y="1671484"/>
            <a:ext cx="7590503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Meisjes moeten beter voor zichzelf opkomen </a:t>
            </a:r>
            <a:endParaRPr lang="nl-NL" sz="8000" dirty="0"/>
          </a:p>
        </p:txBody>
      </p:sp>
    </p:spTree>
    <p:extLst>
      <p:ext uri="{BB962C8B-B14F-4D97-AF65-F5344CB8AC3E}">
        <p14:creationId xmlns:p14="http://schemas.microsoft.com/office/powerpoint/2010/main" val="2049130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39E10AC-AADD-73D1-DD97-6E64C660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4EBC705-B094-04A8-5886-3ADA76822D0C}"/>
              </a:ext>
            </a:extLst>
          </p:cNvPr>
          <p:cNvSpPr txBox="1"/>
          <p:nvPr/>
        </p:nvSpPr>
        <p:spPr>
          <a:xfrm>
            <a:off x="2998839" y="1671484"/>
            <a:ext cx="6410632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Alleen een slet heeft een sexy profielfoto </a:t>
            </a:r>
            <a:endParaRPr lang="nl-NL" sz="8000" dirty="0"/>
          </a:p>
        </p:txBody>
      </p:sp>
    </p:spTree>
    <p:extLst>
      <p:ext uri="{BB962C8B-B14F-4D97-AF65-F5344CB8AC3E}">
        <p14:creationId xmlns:p14="http://schemas.microsoft.com/office/powerpoint/2010/main" val="3632014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39E10AC-AADD-73D1-DD97-6E64C660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4EBC705-B094-04A8-5886-3ADA76822D0C}"/>
              </a:ext>
            </a:extLst>
          </p:cNvPr>
          <p:cNvSpPr txBox="1"/>
          <p:nvPr/>
        </p:nvSpPr>
        <p:spPr>
          <a:xfrm>
            <a:off x="2998839" y="1671484"/>
            <a:ext cx="6331974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Ik ga daar echt niet over praten</a:t>
            </a:r>
            <a:endParaRPr lang="nl-NL" sz="8000" dirty="0"/>
          </a:p>
        </p:txBody>
      </p:sp>
    </p:spTree>
    <p:extLst>
      <p:ext uri="{BB962C8B-B14F-4D97-AF65-F5344CB8AC3E}">
        <p14:creationId xmlns:p14="http://schemas.microsoft.com/office/powerpoint/2010/main" val="22688258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39E10AC-AADD-73D1-DD97-6E64C660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4EBC705-B094-04A8-5886-3ADA76822D0C}"/>
              </a:ext>
            </a:extLst>
          </p:cNvPr>
          <p:cNvSpPr txBox="1"/>
          <p:nvPr/>
        </p:nvSpPr>
        <p:spPr>
          <a:xfrm>
            <a:off x="2556387" y="1818967"/>
            <a:ext cx="6331974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Tegenwoordig mag niks meer</a:t>
            </a:r>
            <a:endParaRPr lang="nl-NL" sz="8000" dirty="0"/>
          </a:p>
        </p:txBody>
      </p:sp>
    </p:spTree>
    <p:extLst>
      <p:ext uri="{BB962C8B-B14F-4D97-AF65-F5344CB8AC3E}">
        <p14:creationId xmlns:p14="http://schemas.microsoft.com/office/powerpoint/2010/main" val="2198919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39E10AC-AADD-73D1-DD97-6E64C660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4EBC705-B094-04A8-5886-3ADA76822D0C}"/>
              </a:ext>
            </a:extLst>
          </p:cNvPr>
          <p:cNvSpPr txBox="1"/>
          <p:nvPr/>
        </p:nvSpPr>
        <p:spPr>
          <a:xfrm>
            <a:off x="2998839" y="1671484"/>
            <a:ext cx="6331974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Jongens krijgen altijd de schuld</a:t>
            </a:r>
            <a:endParaRPr lang="nl-NL" sz="8000" dirty="0"/>
          </a:p>
        </p:txBody>
      </p:sp>
    </p:spTree>
    <p:extLst>
      <p:ext uri="{BB962C8B-B14F-4D97-AF65-F5344CB8AC3E}">
        <p14:creationId xmlns:p14="http://schemas.microsoft.com/office/powerpoint/2010/main" val="2611832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39E10AC-AADD-73D1-DD97-6E64C660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4EBC705-B094-04A8-5886-3ADA76822D0C}"/>
              </a:ext>
            </a:extLst>
          </p:cNvPr>
          <p:cNvSpPr txBox="1"/>
          <p:nvPr/>
        </p:nvSpPr>
        <p:spPr>
          <a:xfrm>
            <a:off x="2998838" y="1671484"/>
            <a:ext cx="7610167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Meisjes durven best ‘nee’ te zeggen </a:t>
            </a:r>
            <a:endParaRPr lang="nl-NL" sz="8000" dirty="0"/>
          </a:p>
        </p:txBody>
      </p:sp>
    </p:spTree>
    <p:extLst>
      <p:ext uri="{BB962C8B-B14F-4D97-AF65-F5344CB8AC3E}">
        <p14:creationId xmlns:p14="http://schemas.microsoft.com/office/powerpoint/2010/main" val="40326535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39E10AC-AADD-73D1-DD97-6E64C660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4EBC705-B094-04A8-5886-3ADA76822D0C}"/>
              </a:ext>
            </a:extLst>
          </p:cNvPr>
          <p:cNvSpPr txBox="1"/>
          <p:nvPr/>
        </p:nvSpPr>
        <p:spPr>
          <a:xfrm>
            <a:off x="2644876" y="1120877"/>
            <a:ext cx="7521677" cy="39857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nl-NL" sz="8000" b="1" dirty="0">
                <a:effectLst/>
              </a:rPr>
              <a:t>Als het niet gemeld wordt…</a:t>
            </a:r>
            <a:br>
              <a:rPr lang="nl-NL" sz="8000" b="1" dirty="0">
                <a:effectLst/>
              </a:rPr>
            </a:br>
            <a:r>
              <a:rPr lang="nl-NL" sz="8000" b="1" dirty="0">
                <a:effectLst/>
              </a:rPr>
              <a:t>gebeurt er niks</a:t>
            </a:r>
            <a:endParaRPr lang="nl-NL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0150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39E10AC-AADD-73D1-DD97-6E64C660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4EBC705-B094-04A8-5886-3ADA76822D0C}"/>
              </a:ext>
            </a:extLst>
          </p:cNvPr>
          <p:cNvSpPr txBox="1"/>
          <p:nvPr/>
        </p:nvSpPr>
        <p:spPr>
          <a:xfrm>
            <a:off x="2998839" y="1671484"/>
            <a:ext cx="7187380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Jongens weten niet precies wat wel of niet kan</a:t>
            </a:r>
            <a:endParaRPr lang="nl-NL" sz="8000" dirty="0"/>
          </a:p>
        </p:txBody>
      </p:sp>
    </p:spTree>
    <p:extLst>
      <p:ext uri="{BB962C8B-B14F-4D97-AF65-F5344CB8AC3E}">
        <p14:creationId xmlns:p14="http://schemas.microsoft.com/office/powerpoint/2010/main" val="24593407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39E10AC-AADD-73D1-DD97-6E64C660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4EBC705-B094-04A8-5886-3ADA76822D0C}"/>
              </a:ext>
            </a:extLst>
          </p:cNvPr>
          <p:cNvSpPr txBox="1"/>
          <p:nvPr/>
        </p:nvSpPr>
        <p:spPr>
          <a:xfrm>
            <a:off x="2998839" y="1671484"/>
            <a:ext cx="6331974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Meisjes schamen zich te veel</a:t>
            </a:r>
            <a:endParaRPr lang="nl-NL" sz="8000" dirty="0"/>
          </a:p>
        </p:txBody>
      </p:sp>
    </p:spTree>
    <p:extLst>
      <p:ext uri="{BB962C8B-B14F-4D97-AF65-F5344CB8AC3E}">
        <p14:creationId xmlns:p14="http://schemas.microsoft.com/office/powerpoint/2010/main" val="3677289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39E10AC-AADD-73D1-DD97-6E64C660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4EBC705-B094-04A8-5886-3ADA76822D0C}"/>
              </a:ext>
            </a:extLst>
          </p:cNvPr>
          <p:cNvSpPr txBox="1"/>
          <p:nvPr/>
        </p:nvSpPr>
        <p:spPr>
          <a:xfrm>
            <a:off x="2998839" y="1671484"/>
            <a:ext cx="6331974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Jongens zijn ook zo onhandig</a:t>
            </a:r>
            <a:endParaRPr lang="nl-NL" sz="8000" dirty="0"/>
          </a:p>
        </p:txBody>
      </p:sp>
    </p:spTree>
    <p:extLst>
      <p:ext uri="{BB962C8B-B14F-4D97-AF65-F5344CB8AC3E}">
        <p14:creationId xmlns:p14="http://schemas.microsoft.com/office/powerpoint/2010/main" val="1087353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88C3EA9-9591-7040-AF4C-1B0B29765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5" name="Tekstvak 2">
            <a:extLst>
              <a:ext uri="{FF2B5EF4-FFF2-40B4-BE49-F238E27FC236}">
                <a16:creationId xmlns:a16="http://schemas.microsoft.com/office/drawing/2014/main" id="{3C47138C-EDBC-5DC0-C7BC-52C5C3FEFF35}"/>
              </a:ext>
            </a:extLst>
          </p:cNvPr>
          <p:cNvSpPr txBox="1"/>
          <p:nvPr/>
        </p:nvSpPr>
        <p:spPr>
          <a:xfrm>
            <a:off x="786579" y="639096"/>
            <a:ext cx="10854813" cy="52937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6000" b="1" dirty="0"/>
              <a:t>Hierna volgen stellingen die je aan het denken kunnen zetten over grensoverschrijdend gedrag.</a:t>
            </a:r>
          </a:p>
          <a:p>
            <a:pPr algn="ctr"/>
            <a:endParaRPr lang="nl-NL" sz="2000" b="1" dirty="0"/>
          </a:p>
          <a:p>
            <a:pPr algn="ctr"/>
            <a:r>
              <a:rPr lang="nl-NL" sz="6000" b="1" dirty="0"/>
              <a:t>Niet makkelijk om over te praten maar wel belangrijk!</a:t>
            </a:r>
          </a:p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072612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39E10AC-AADD-73D1-DD97-6E64C660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4EBC705-B094-04A8-5886-3ADA76822D0C}"/>
              </a:ext>
            </a:extLst>
          </p:cNvPr>
          <p:cNvSpPr txBox="1"/>
          <p:nvPr/>
        </p:nvSpPr>
        <p:spPr>
          <a:xfrm>
            <a:off x="3038167" y="1111046"/>
            <a:ext cx="7580671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‘Me </a:t>
            </a:r>
            <a:r>
              <a:rPr lang="nl-NL" sz="8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too</a:t>
            </a:r>
            <a:r>
              <a:rPr lang="nl-NL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’, ‘</a:t>
            </a:r>
            <a:r>
              <a:rPr lang="nl-NL" sz="8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Woke</a:t>
            </a:r>
            <a:r>
              <a:rPr lang="nl-NL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’, </a:t>
            </a:r>
          </a:p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ik snap er niks van</a:t>
            </a:r>
            <a:endParaRPr lang="nl-NL" sz="8000" dirty="0"/>
          </a:p>
        </p:txBody>
      </p:sp>
    </p:spTree>
    <p:extLst>
      <p:ext uri="{BB962C8B-B14F-4D97-AF65-F5344CB8AC3E}">
        <p14:creationId xmlns:p14="http://schemas.microsoft.com/office/powerpoint/2010/main" val="10834127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39E10AC-AADD-73D1-DD97-6E64C660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4EBC705-B094-04A8-5886-3ADA76822D0C}"/>
              </a:ext>
            </a:extLst>
          </p:cNvPr>
          <p:cNvSpPr txBox="1"/>
          <p:nvPr/>
        </p:nvSpPr>
        <p:spPr>
          <a:xfrm>
            <a:off x="2998839" y="1671484"/>
            <a:ext cx="6331974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Ik wil er thuis niet over praten</a:t>
            </a:r>
            <a:endParaRPr lang="nl-NL" sz="8000" dirty="0"/>
          </a:p>
        </p:txBody>
      </p:sp>
    </p:spTree>
    <p:extLst>
      <p:ext uri="{BB962C8B-B14F-4D97-AF65-F5344CB8AC3E}">
        <p14:creationId xmlns:p14="http://schemas.microsoft.com/office/powerpoint/2010/main" val="23981234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39E10AC-AADD-73D1-DD97-6E64C660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4EBC705-B094-04A8-5886-3ADA76822D0C}"/>
              </a:ext>
            </a:extLst>
          </p:cNvPr>
          <p:cNvSpPr txBox="1"/>
          <p:nvPr/>
        </p:nvSpPr>
        <p:spPr>
          <a:xfrm>
            <a:off x="2998839" y="1671484"/>
            <a:ext cx="6331974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Jongens doen vaak stoer over seks</a:t>
            </a:r>
            <a:endParaRPr lang="nl-NL" sz="8000" dirty="0"/>
          </a:p>
        </p:txBody>
      </p:sp>
    </p:spTree>
    <p:extLst>
      <p:ext uri="{BB962C8B-B14F-4D97-AF65-F5344CB8AC3E}">
        <p14:creationId xmlns:p14="http://schemas.microsoft.com/office/powerpoint/2010/main" val="3929352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39E10AC-AADD-73D1-DD97-6E64C660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4EBC705-B094-04A8-5886-3ADA76822D0C}"/>
              </a:ext>
            </a:extLst>
          </p:cNvPr>
          <p:cNvSpPr txBox="1"/>
          <p:nvPr/>
        </p:nvSpPr>
        <p:spPr>
          <a:xfrm>
            <a:off x="2998839" y="1671484"/>
            <a:ext cx="6331974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Meisjes doen vaak stoer over seks</a:t>
            </a:r>
            <a:endParaRPr lang="nl-NL" sz="8000" dirty="0"/>
          </a:p>
        </p:txBody>
      </p:sp>
    </p:spTree>
    <p:extLst>
      <p:ext uri="{BB962C8B-B14F-4D97-AF65-F5344CB8AC3E}">
        <p14:creationId xmlns:p14="http://schemas.microsoft.com/office/powerpoint/2010/main" val="29388587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39E10AC-AADD-73D1-DD97-6E64C660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4EBC705-B094-04A8-5886-3ADA76822D0C}"/>
              </a:ext>
            </a:extLst>
          </p:cNvPr>
          <p:cNvSpPr txBox="1"/>
          <p:nvPr/>
        </p:nvSpPr>
        <p:spPr>
          <a:xfrm>
            <a:off x="2998839" y="1671484"/>
            <a:ext cx="6331974" cy="39857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</a:pPr>
            <a:r>
              <a:rPr lang="nl-NL" sz="8000" b="1" dirty="0">
                <a:effectLst/>
              </a:rPr>
              <a:t>Ik weet niet waar je zoiets kunt melden</a:t>
            </a:r>
            <a:endParaRPr lang="nl-NL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9141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39E10AC-AADD-73D1-DD97-6E64C660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4EBC705-B094-04A8-5886-3ADA76822D0C}"/>
              </a:ext>
            </a:extLst>
          </p:cNvPr>
          <p:cNvSpPr txBox="1"/>
          <p:nvPr/>
        </p:nvSpPr>
        <p:spPr>
          <a:xfrm>
            <a:off x="2998838" y="1671484"/>
            <a:ext cx="7374193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 school moeten we hier niet over praten</a:t>
            </a:r>
            <a:endParaRPr lang="nl-NL" sz="8000" dirty="0"/>
          </a:p>
        </p:txBody>
      </p:sp>
    </p:spTree>
    <p:extLst>
      <p:ext uri="{BB962C8B-B14F-4D97-AF65-F5344CB8AC3E}">
        <p14:creationId xmlns:p14="http://schemas.microsoft.com/office/powerpoint/2010/main" val="36691348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D6E0E93-99C0-739A-D5DD-8CB92AE1C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556" y="1344671"/>
            <a:ext cx="6044599" cy="4194585"/>
          </a:xfrm>
          <a:prstGeom prst="rect">
            <a:avLst/>
          </a:prstGeom>
        </p:spPr>
      </p:pic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A0418A7-F330-356F-AB81-ABA313E4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</p:spTree>
    <p:extLst>
      <p:ext uri="{BB962C8B-B14F-4D97-AF65-F5344CB8AC3E}">
        <p14:creationId xmlns:p14="http://schemas.microsoft.com/office/powerpoint/2010/main" val="31825063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39E55136-D82D-320A-F486-BED20EEFE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EBA760F-04C3-2E66-B4D6-D175ECA4AF0F}"/>
              </a:ext>
            </a:extLst>
          </p:cNvPr>
          <p:cNvSpPr txBox="1"/>
          <p:nvPr/>
        </p:nvSpPr>
        <p:spPr>
          <a:xfrm>
            <a:off x="1396180" y="679726"/>
            <a:ext cx="9861755" cy="49552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nl-NL" sz="4000" b="1" dirty="0"/>
              <a:t>Meer informatie en tips: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2400" dirty="0">
                <a:hlinkClick r:id="rId2"/>
              </a:rPr>
              <a:t>https://www.schoolenveiligheid.nl/thema/seksuele-grensoverschrijding-vo/#over-de-grens-in-het-vo</a:t>
            </a:r>
            <a:endParaRPr lang="nl-NL" sz="2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2400" dirty="0">
                <a:hlinkClick r:id="rId3"/>
              </a:rPr>
              <a:t>https://www.vosabb.nl/actieprogramma-tegen-seksueel-grensoverschrijdend-gedrag/</a:t>
            </a:r>
            <a:endParaRPr lang="nl-NL" sz="2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2400" dirty="0">
                <a:hlinkClick r:id="rId4"/>
              </a:rPr>
              <a:t>https://onderwijs.vlaanderen.be/nl/grensoverschrijdend-gedrag-op-school/grensoverschrijdend-gedrag-in-de-klas</a:t>
            </a:r>
            <a:endParaRPr lang="nl-NL" sz="2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2400" dirty="0">
                <a:hlinkClick r:id="rId5"/>
              </a:rPr>
              <a:t>https://www.rijksoverheid.nl/docmenten/kamerstukken/2020/11/04/eindrapport-seksueel-grensoverschrijdend-gedrag-in-het-onderwijs</a:t>
            </a:r>
            <a:endParaRPr lang="nl-NL" sz="24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nl-NL" sz="2400" dirty="0">
                <a:hlinkClick r:id="rId6"/>
              </a:rPr>
              <a:t>https://www.onderwijsvanmorgen.nl/ovm/omgaan-met-grensoverschrijdend-gedrag-op-school/</a:t>
            </a:r>
            <a:endParaRPr lang="nl-NL" sz="24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2909033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39E10AC-AADD-73D1-DD97-6E64C660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4EBC705-B094-04A8-5886-3ADA76822D0C}"/>
              </a:ext>
            </a:extLst>
          </p:cNvPr>
          <p:cNvSpPr txBox="1"/>
          <p:nvPr/>
        </p:nvSpPr>
        <p:spPr>
          <a:xfrm>
            <a:off x="2723535" y="1199536"/>
            <a:ext cx="7236542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Seksueel misbruik blijft vaak verborgen </a:t>
            </a:r>
            <a:endParaRPr lang="nl-NL" sz="8000" dirty="0"/>
          </a:p>
        </p:txBody>
      </p:sp>
    </p:spTree>
    <p:extLst>
      <p:ext uri="{BB962C8B-B14F-4D97-AF65-F5344CB8AC3E}">
        <p14:creationId xmlns:p14="http://schemas.microsoft.com/office/powerpoint/2010/main" val="1712272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39E10AC-AADD-73D1-DD97-6E64C660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4EBC705-B094-04A8-5886-3ADA76822D0C}"/>
              </a:ext>
            </a:extLst>
          </p:cNvPr>
          <p:cNvSpPr txBox="1"/>
          <p:nvPr/>
        </p:nvSpPr>
        <p:spPr>
          <a:xfrm>
            <a:off x="2998839" y="1671484"/>
            <a:ext cx="6331974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Ik vind het een gênant onderwerp</a:t>
            </a:r>
            <a:endParaRPr lang="nl-NL" sz="8000" dirty="0"/>
          </a:p>
        </p:txBody>
      </p:sp>
    </p:spTree>
    <p:extLst>
      <p:ext uri="{BB962C8B-B14F-4D97-AF65-F5344CB8AC3E}">
        <p14:creationId xmlns:p14="http://schemas.microsoft.com/office/powerpoint/2010/main" val="2096997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39E10AC-AADD-73D1-DD97-6E64C660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4EBC705-B094-04A8-5886-3ADA76822D0C}"/>
              </a:ext>
            </a:extLst>
          </p:cNvPr>
          <p:cNvSpPr txBox="1"/>
          <p:nvPr/>
        </p:nvSpPr>
        <p:spPr>
          <a:xfrm>
            <a:off x="2998839" y="1671484"/>
            <a:ext cx="6331974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sz="80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Nee-zeggen is vaak moeilijk</a:t>
            </a:r>
            <a:endParaRPr lang="nl-NL" sz="8000" dirty="0"/>
          </a:p>
        </p:txBody>
      </p:sp>
    </p:spTree>
    <p:extLst>
      <p:ext uri="{BB962C8B-B14F-4D97-AF65-F5344CB8AC3E}">
        <p14:creationId xmlns:p14="http://schemas.microsoft.com/office/powerpoint/2010/main" val="1103623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39E10AC-AADD-73D1-DD97-6E64C660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4EBC705-B094-04A8-5886-3ADA76822D0C}"/>
              </a:ext>
            </a:extLst>
          </p:cNvPr>
          <p:cNvSpPr txBox="1"/>
          <p:nvPr/>
        </p:nvSpPr>
        <p:spPr>
          <a:xfrm>
            <a:off x="2546556" y="1641987"/>
            <a:ext cx="6331974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Een grapje betekent niets</a:t>
            </a:r>
            <a:endParaRPr lang="nl-NL" sz="8000" dirty="0"/>
          </a:p>
        </p:txBody>
      </p:sp>
    </p:spTree>
    <p:extLst>
      <p:ext uri="{BB962C8B-B14F-4D97-AF65-F5344CB8AC3E}">
        <p14:creationId xmlns:p14="http://schemas.microsoft.com/office/powerpoint/2010/main" val="181353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39E10AC-AADD-73D1-DD97-6E64C660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4EBC705-B094-04A8-5886-3ADA76822D0C}"/>
              </a:ext>
            </a:extLst>
          </p:cNvPr>
          <p:cNvSpPr txBox="1"/>
          <p:nvPr/>
        </p:nvSpPr>
        <p:spPr>
          <a:xfrm>
            <a:off x="2998839" y="1671484"/>
            <a:ext cx="6331974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8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Slachtoffers worden vaak niet geloofd</a:t>
            </a:r>
            <a:endParaRPr lang="nl-NL" sz="8000" dirty="0"/>
          </a:p>
        </p:txBody>
      </p:sp>
    </p:spTree>
    <p:extLst>
      <p:ext uri="{BB962C8B-B14F-4D97-AF65-F5344CB8AC3E}">
        <p14:creationId xmlns:p14="http://schemas.microsoft.com/office/powerpoint/2010/main" val="2519113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39E10AC-AADD-73D1-DD97-6E64C660D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©Kieresoe 2022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4EBC705-B094-04A8-5886-3ADA76822D0C}"/>
              </a:ext>
            </a:extLst>
          </p:cNvPr>
          <p:cNvSpPr txBox="1"/>
          <p:nvPr/>
        </p:nvSpPr>
        <p:spPr>
          <a:xfrm>
            <a:off x="1573161" y="1514168"/>
            <a:ext cx="8426245" cy="40421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800"/>
              </a:spcAft>
            </a:pPr>
            <a:r>
              <a:rPr lang="nl-NL" sz="8000" b="1" dirty="0">
                <a:effectLst/>
              </a:rPr>
              <a:t>Als het niet gemeld wordt….</a:t>
            </a:r>
            <a:endParaRPr lang="nl-NL" sz="3200" b="1" dirty="0">
              <a:effectLst/>
            </a:endParaRPr>
          </a:p>
          <a:p>
            <a:pPr algn="ctr">
              <a:spcBef>
                <a:spcPts val="1200"/>
              </a:spcBef>
              <a:spcAft>
                <a:spcPts val="800"/>
              </a:spcAft>
            </a:pPr>
            <a:r>
              <a:rPr lang="nl-NL" sz="8000" b="1" dirty="0">
                <a:effectLst/>
              </a:rPr>
              <a:t>gebeurt er niks</a:t>
            </a:r>
            <a:endParaRPr lang="nl-NL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75935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</TotalTime>
  <Words>416</Words>
  <Application>Microsoft Office PowerPoint</Application>
  <PresentationFormat>Breedbeeld</PresentationFormat>
  <Paragraphs>83</Paragraphs>
  <Slides>37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Lucy Reijnen</dc:creator>
  <cp:lastModifiedBy>Lucy Reijnen</cp:lastModifiedBy>
  <cp:revision>1</cp:revision>
  <dcterms:created xsi:type="dcterms:W3CDTF">2023-01-14T11:29:36Z</dcterms:created>
  <dcterms:modified xsi:type="dcterms:W3CDTF">2023-01-15T08:30:11Z</dcterms:modified>
</cp:coreProperties>
</file>