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98" r:id="rId2"/>
    <p:sldId id="256" r:id="rId3"/>
    <p:sldId id="29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1" r:id="rId17"/>
    <p:sldId id="269" r:id="rId18"/>
    <p:sldId id="272" r:id="rId19"/>
    <p:sldId id="273" r:id="rId20"/>
    <p:sldId id="274" r:id="rId21"/>
    <p:sldId id="275" r:id="rId22"/>
    <p:sldId id="270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9" r:id="rId4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FFFF66"/>
    <a:srgbClr val="FFF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469168-96CB-4EB9-BC66-3EBD74249665}" v="3" dt="2023-09-24T10:00:28.5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y Reijnen" userId="8578f02e1fc7e122" providerId="LiveId" clId="{C2469168-96CB-4EB9-BC66-3EBD74249665}"/>
    <pc:docChg chg="custSel addSld delSld modSld">
      <pc:chgData name="Lucy Reijnen" userId="8578f02e1fc7e122" providerId="LiveId" clId="{C2469168-96CB-4EB9-BC66-3EBD74249665}" dt="2023-09-24T10:00:46.578" v="160" actId="47"/>
      <pc:docMkLst>
        <pc:docMk/>
      </pc:docMkLst>
      <pc:sldChg chg="del">
        <pc:chgData name="Lucy Reijnen" userId="8578f02e1fc7e122" providerId="LiveId" clId="{C2469168-96CB-4EB9-BC66-3EBD74249665}" dt="2023-09-24T09:57:06.149" v="22" actId="47"/>
        <pc:sldMkLst>
          <pc:docMk/>
          <pc:sldMk cId="420554775" sldId="295"/>
        </pc:sldMkLst>
      </pc:sldChg>
      <pc:sldChg chg="addSp delSp modSp del mod">
        <pc:chgData name="Lucy Reijnen" userId="8578f02e1fc7e122" providerId="LiveId" clId="{C2469168-96CB-4EB9-BC66-3EBD74249665}" dt="2023-09-24T09:57:39.421" v="27" actId="47"/>
        <pc:sldMkLst>
          <pc:docMk/>
          <pc:sldMk cId="938298722" sldId="296"/>
        </pc:sldMkLst>
        <pc:spChg chg="add del mod">
          <ac:chgData name="Lucy Reijnen" userId="8578f02e1fc7e122" providerId="LiveId" clId="{C2469168-96CB-4EB9-BC66-3EBD74249665}" dt="2023-09-24T09:57:39.045" v="26"/>
          <ac:spMkLst>
            <pc:docMk/>
            <pc:sldMk cId="938298722" sldId="296"/>
            <ac:spMk id="4" creationId="{924715AE-91A9-F320-4FB8-C29EF25BF7CB}"/>
          </ac:spMkLst>
        </pc:spChg>
      </pc:sldChg>
      <pc:sldChg chg="addSp modSp mod">
        <pc:chgData name="Lucy Reijnen" userId="8578f02e1fc7e122" providerId="LiveId" clId="{C2469168-96CB-4EB9-BC66-3EBD74249665}" dt="2023-09-24T10:00:36.138" v="159" actId="122"/>
        <pc:sldMkLst>
          <pc:docMk/>
          <pc:sldMk cId="1589881894" sldId="299"/>
        </pc:sldMkLst>
        <pc:spChg chg="add mod">
          <ac:chgData name="Lucy Reijnen" userId="8578f02e1fc7e122" providerId="LiveId" clId="{C2469168-96CB-4EB9-BC66-3EBD74249665}" dt="2023-09-24T10:00:14.261" v="154" actId="1076"/>
          <ac:spMkLst>
            <pc:docMk/>
            <pc:sldMk cId="1589881894" sldId="299"/>
            <ac:spMk id="3" creationId="{0FC6E8BB-34C1-505F-4069-B3F82D16D046}"/>
          </ac:spMkLst>
        </pc:spChg>
        <pc:spChg chg="add mod">
          <ac:chgData name="Lucy Reijnen" userId="8578f02e1fc7e122" providerId="LiveId" clId="{C2469168-96CB-4EB9-BC66-3EBD74249665}" dt="2023-09-24T10:00:36.138" v="159" actId="122"/>
          <ac:spMkLst>
            <pc:docMk/>
            <pc:sldMk cId="1589881894" sldId="299"/>
            <ac:spMk id="4" creationId="{8B1441DA-887A-2802-3BA7-1FF57BAAA1F3}"/>
          </ac:spMkLst>
        </pc:spChg>
      </pc:sldChg>
      <pc:sldChg chg="addSp delSp modSp new del mod">
        <pc:chgData name="Lucy Reijnen" userId="8578f02e1fc7e122" providerId="LiveId" clId="{C2469168-96CB-4EB9-BC66-3EBD74249665}" dt="2023-09-24T10:00:46.578" v="160" actId="47"/>
        <pc:sldMkLst>
          <pc:docMk/>
          <pc:sldMk cId="12889726" sldId="300"/>
        </pc:sldMkLst>
        <pc:spChg chg="add del mod">
          <ac:chgData name="Lucy Reijnen" userId="8578f02e1fc7e122" providerId="LiveId" clId="{C2469168-96CB-4EB9-BC66-3EBD74249665}" dt="2023-09-24T10:00:25.875" v="156" actId="21"/>
          <ac:spMkLst>
            <pc:docMk/>
            <pc:sldMk cId="12889726" sldId="300"/>
            <ac:spMk id="4" creationId="{96A07060-83DC-5845-32ED-A75F9A7EAFA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5B08E44E-6CE0-743A-DBB3-1ACA2669FE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1CB4DC9-80C3-2BAB-08D9-D92A189FF5F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E3AD46-D843-4064-A264-1C9356CD4DE5}" type="datetimeFigureOut">
              <a:rPr lang="nl-NL" smtClean="0"/>
              <a:t>24-9-2023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AD51350-0B6C-3638-D824-FB2CF9C24E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nl-NL"/>
              <a:t>©kieresoe 2022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DAC4F39-4AC3-28DC-45F4-C5692F9E27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89917-954A-4DC6-8ED2-E989A81A4F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9696051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82FED-AE68-4C06-9264-B93C43440E27}" type="datetimeFigureOut">
              <a:rPr lang="nl-NL" smtClean="0"/>
              <a:t>24-9-2023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nl-NL"/>
              <a:t>©kieresoe 2022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E45F3D-9252-4B23-AFAD-9E820B4D4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601703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135B99-46A8-CAE2-2379-B4720FE26D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A29CCB3-B8D2-C8C2-E75A-B1F3328FEE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A6118F6-3A1D-D9B2-3A8C-BEA8BC8DC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E24A-9772-48A5-9E9D-19119755099A}" type="datetime1">
              <a:rPr lang="nl-NL" smtClean="0"/>
              <a:t>24-9-2023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2022B8-99FE-8E49-F7EF-F2E0AE8A6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884560-B562-1B45-AB67-A5132C70E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0235A-79C0-4825-9171-464C63E3AD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5611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059C14-41C4-CED5-3841-E8EE72129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29B5D66-066F-4A6B-8BB8-273BBB412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EB3826-A992-34A9-1B3F-A6A8D4429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3900-7EF5-4272-89FF-CB09FAA52F6F}" type="datetime1">
              <a:rPr lang="nl-NL" smtClean="0"/>
              <a:t>24-9-2023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CABB35-85DB-9618-FAD6-440BC8D67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E705F4E-065D-BA2D-C18E-AA6DC55EA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0235A-79C0-4825-9171-464C63E3AD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092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A336D5-49CB-6794-EA79-4BE6353D59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7212851-9BDF-1744-7D57-F81D8CB52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7996D9-C699-D3AF-78A0-3D8B82130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C1CB-FA7F-4A94-9A51-6C8754D5BA0B}" type="datetime1">
              <a:rPr lang="nl-NL" smtClean="0"/>
              <a:t>24-9-2023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32C577E-6BDF-2E5D-AE94-F06F5A548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D57E26-6D25-825E-7E3D-CEE3AA835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0235A-79C0-4825-9171-464C63E3AD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9602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C035E6-F4DC-4CB9-5484-CD30B839A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CB56E4-ED73-1A76-7817-0B57ABCC0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FB94EA-58D6-3AB8-7BDB-AEF25488E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A6B0-04F9-4B15-90A5-B0BA4EF9B82E}" type="datetime1">
              <a:rPr lang="nl-NL" smtClean="0"/>
              <a:t>24-9-2023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DA7B7E-AEDA-699A-CB0D-EE5AC147A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6D96A0A-1132-32A4-3F48-5256261C3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0235A-79C0-4825-9171-464C63E3AD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463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AA9D25-B38A-AC58-059A-0DA8CEDAC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A3979C3-04AE-AF49-3C33-7A578F40E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D33D3D-9144-6FA2-3860-7F0E5E190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EF977-1E06-4921-8DA1-C282C9F922FF}" type="datetime1">
              <a:rPr lang="nl-NL" smtClean="0"/>
              <a:t>24-9-2023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8469AC-ED10-FDDF-79C3-DC9D58A0E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6180B00-59B7-5060-D9A1-5D51FB310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0235A-79C0-4825-9171-464C63E3AD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342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BE3901-5F8A-DF02-0487-992CAC6DF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184598-71C7-4F90-088C-0EB11E08D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971C862-464C-96DE-650A-2F306AC3F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49C3453-5894-8AEE-9135-746EA3193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AF3DD-82CA-418C-8FA5-0D0378F2F45B}" type="datetime1">
              <a:rPr lang="nl-NL" smtClean="0"/>
              <a:t>24-9-2023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1681025-4F67-EF42-CD85-7AA4417E1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FDB83A2-543E-A55C-F41E-D778297BE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0235A-79C0-4825-9171-464C63E3AD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6092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2E9CA2-FB8F-59D2-7C95-DADB061C7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0A8A2EE-C91B-B936-3803-C50CA7B68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39E8F99-AB7D-AC9A-857B-32740BB4C3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5267874-D8BC-036B-368E-6CF2311EF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B3F388-4328-CE3E-F31C-9D63BA8F3D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9AD107A-60F7-E4AA-BEDD-778DE09EC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6B58B-4C28-4B10-A10D-69FF429B3FB2}" type="datetime1">
              <a:rPr lang="nl-NL" smtClean="0"/>
              <a:t>24-9-2023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62F357B-2E83-39BD-47EA-7BBA0F53F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9EFF00D-48EE-8065-1227-E482C781E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0235A-79C0-4825-9171-464C63E3AD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568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CE9909-5786-0F78-497B-69AE33D41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6DB714F-B6CF-8303-415F-EB2D60559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4CCC-B24F-41AA-B3AD-1B026274E3FE}" type="datetime1">
              <a:rPr lang="nl-NL" smtClean="0"/>
              <a:t>24-9-2023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5B50BF8-2660-CC79-9B3A-D3EB534E8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870B759-EDF3-5D7C-4F76-EBF4FF176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0235A-79C0-4825-9171-464C63E3AD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229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D785BE7-CC58-2002-AB70-59D67F508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17F8D-43F9-43E7-B652-1D2D36E8842A}" type="datetime1">
              <a:rPr lang="nl-NL" smtClean="0"/>
              <a:t>24-9-2023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C3A1E3C-9794-D430-59A0-0CD0F686F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B6871D4-9771-D34A-47DB-8CE4E6EE0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0235A-79C0-4825-9171-464C63E3AD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7117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C51723-E464-A173-020D-8EA313B2C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19D1D0-B93B-8886-AC31-DA5C858A2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F80BAD2-7D04-8C2F-A009-FCE772B4B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A38C4D6-5997-1FCA-B6FE-F6E2304DD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281DE-4D22-4D12-9543-FA5764C73E5C}" type="datetime1">
              <a:rPr lang="nl-NL" smtClean="0"/>
              <a:t>24-9-2023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7437B4B-47E8-36FE-296F-459E5F606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850497D-7946-0B86-6E5B-9872938CD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0235A-79C0-4825-9171-464C63E3AD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1171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D4F805-7248-4473-F87F-26021BBDE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3B8ADB0-22FE-84F2-330E-B32951181D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1739219-616E-4D18-1688-18BFC9C54D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6D613BD-2832-680C-5FE1-FF7ACE9CF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2E5-4604-4CC0-A073-6C522E39A4E4}" type="datetime1">
              <a:rPr lang="nl-NL" smtClean="0"/>
              <a:t>24-9-2023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453CA98-E0C3-83A0-FEAD-1D3830807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A0E5EEB-7BD4-F5CA-A22F-650F305D8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0235A-79C0-4825-9171-464C63E3AD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7222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AC2B0A8-1624-89CF-EB89-BE7213788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461EC13-7161-10B5-397D-47D92F9C2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1DE7C9-14B8-7FFB-84E0-9FD0D7FB16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82ED9-0EAD-4ACE-A0BC-EC1BD96EC5C9}" type="datetime1">
              <a:rPr lang="nl-NL" smtClean="0"/>
              <a:t>24-9-2023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20D61A-8348-50FF-BD0C-7671C972F7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©kieresoe 2023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7D215F9-7E2A-D82D-F169-C9144902C9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0235A-79C0-4825-9171-464C63E3AD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417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g.uu.nl/artikelen/2018/10/wat-er-schuil-gaat-achter-zomaar-een-grapje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654030C5-BC28-86B1-E2E2-BC5D5C48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  <p:pic>
        <p:nvPicPr>
          <p:cNvPr id="3" name="Afbeelding 2" descr="Afbeelding met tekst&#10;&#10;Automatisch gegenereerde beschrijving">
            <a:extLst>
              <a:ext uri="{FF2B5EF4-FFF2-40B4-BE49-F238E27FC236}">
                <a16:creationId xmlns:a16="http://schemas.microsoft.com/office/drawing/2014/main" id="{BD716624-5B1B-6C4B-0575-AFFA1BFCDE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58"/>
          <a:stretch/>
        </p:blipFill>
        <p:spPr>
          <a:xfrm>
            <a:off x="1" y="0"/>
            <a:ext cx="12191999" cy="716338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44F205B4-2B78-E122-CE9D-11ACE42DB107}"/>
              </a:ext>
            </a:extLst>
          </p:cNvPr>
          <p:cNvSpPr txBox="1"/>
          <p:nvPr/>
        </p:nvSpPr>
        <p:spPr>
          <a:xfrm>
            <a:off x="385015" y="5215473"/>
            <a:ext cx="379951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4000" b="1" dirty="0">
                <a:solidFill>
                  <a:srgbClr val="FFFF99"/>
                </a:solidFill>
              </a:rPr>
              <a:t>Humor, lachen </a:t>
            </a:r>
          </a:p>
          <a:p>
            <a:pPr algn="ctr"/>
            <a:r>
              <a:rPr lang="nl-NL" sz="4000" b="1" dirty="0">
                <a:solidFill>
                  <a:srgbClr val="FFFF99"/>
                </a:solidFill>
              </a:rPr>
              <a:t>en uitlachen</a:t>
            </a:r>
            <a:endParaRPr lang="nl-NL" sz="4000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601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8981CBE-E72F-55FB-E6B7-DA0FB9779D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868692"/>
              </p:ext>
            </p:extLst>
          </p:nvPr>
        </p:nvGraphicFramePr>
        <p:xfrm>
          <a:off x="1330570" y="2639611"/>
          <a:ext cx="9079523" cy="841502"/>
        </p:xfrm>
        <a:graphic>
          <a:graphicData uri="http://schemas.openxmlformats.org/drawingml/2006/table">
            <a:tbl>
              <a:tblPr/>
              <a:tblGrid>
                <a:gridCol w="9079523">
                  <a:extLst>
                    <a:ext uri="{9D8B030D-6E8A-4147-A177-3AD203B41FA5}">
                      <a16:colId xmlns:a16="http://schemas.microsoft.com/office/drawing/2014/main" val="3869636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nl-NL" sz="5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humor maakt lessen juist leuk</a:t>
                      </a: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398981"/>
                  </a:ext>
                </a:extLst>
              </a:tr>
            </a:tbl>
          </a:graphicData>
        </a:graphic>
      </p:graphicFrame>
      <p:pic>
        <p:nvPicPr>
          <p:cNvPr id="4" name="Afbeelding 3" descr="Voorbeeld van afbeelding">
            <a:extLst>
              <a:ext uri="{FF2B5EF4-FFF2-40B4-BE49-F238E27FC236}">
                <a16:creationId xmlns:a16="http://schemas.microsoft.com/office/drawing/2014/main" id="{4D4E1BC2-EB71-0E89-DE32-C06ECE206E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67" r="29900"/>
          <a:stretch/>
        </p:blipFill>
        <p:spPr bwMode="auto">
          <a:xfrm>
            <a:off x="10986197" y="104226"/>
            <a:ext cx="1205803" cy="675377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5DA6666-C17F-BEC2-FB50-56CD7946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1044793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FC437343-68A0-7FB0-84A8-E930A6065B37}"/>
              </a:ext>
            </a:extLst>
          </p:cNvPr>
          <p:cNvSpPr txBox="1"/>
          <p:nvPr/>
        </p:nvSpPr>
        <p:spPr>
          <a:xfrm>
            <a:off x="3143864" y="1919663"/>
            <a:ext cx="609108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soms kan iemand zich door ‘grapjes’ onveilig voelen</a:t>
            </a:r>
            <a:endParaRPr lang="nl-NL" sz="5400" b="1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2EFA3CD-F457-0A39-6D3A-4160234CD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1616081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7620E387-17B6-8CD8-CFF5-54256A4C0D0B}"/>
              </a:ext>
            </a:extLst>
          </p:cNvPr>
          <p:cNvSpPr txBox="1"/>
          <p:nvPr/>
        </p:nvSpPr>
        <p:spPr>
          <a:xfrm>
            <a:off x="3785420" y="1851149"/>
            <a:ext cx="626314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haat </a:t>
            </a:r>
          </a:p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dubbelzinnige grapjes</a:t>
            </a:r>
            <a:endParaRPr lang="nl-NL" sz="5400" b="1" dirty="0"/>
          </a:p>
        </p:txBody>
      </p:sp>
      <p:pic>
        <p:nvPicPr>
          <p:cNvPr id="4" name="Afbeelding 3" descr="Voorbeeld van afbeelding">
            <a:extLst>
              <a:ext uri="{FF2B5EF4-FFF2-40B4-BE49-F238E27FC236}">
                <a16:creationId xmlns:a16="http://schemas.microsoft.com/office/drawing/2014/main" id="{038AB7E1-ADBB-61D8-B7CF-7A28435A88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67" r="29900"/>
          <a:stretch/>
        </p:blipFill>
        <p:spPr bwMode="auto">
          <a:xfrm>
            <a:off x="93784" y="104226"/>
            <a:ext cx="1205803" cy="675377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DBA12D5-F2BC-76B2-AFDD-D68362DE4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483074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E5B1671F-F018-CF4F-441D-B34A6DF86C9C}"/>
              </a:ext>
            </a:extLst>
          </p:cNvPr>
          <p:cNvSpPr txBox="1"/>
          <p:nvPr/>
        </p:nvSpPr>
        <p:spPr>
          <a:xfrm>
            <a:off x="2969342" y="1912289"/>
            <a:ext cx="648929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 moeten niet moeilijk doen: een grapje is een grapje</a:t>
            </a:r>
            <a:endParaRPr lang="nl-NL" sz="5400" b="1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073114F-4E41-75CB-4F47-30A479A0E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1274915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5CF06722-13D9-228E-1D2E-C37907990DEF}"/>
              </a:ext>
            </a:extLst>
          </p:cNvPr>
          <p:cNvSpPr txBox="1"/>
          <p:nvPr/>
        </p:nvSpPr>
        <p:spPr>
          <a:xfrm>
            <a:off x="2669457" y="2285915"/>
            <a:ext cx="685308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kunt iets voor de grap zeggen maar het serieus bedoelen</a:t>
            </a:r>
            <a:endParaRPr lang="nl-NL" sz="5400" b="1" dirty="0"/>
          </a:p>
        </p:txBody>
      </p:sp>
      <p:pic>
        <p:nvPicPr>
          <p:cNvPr id="4" name="Afbeelding 3" descr="Voorbeeld van afbeelding">
            <a:extLst>
              <a:ext uri="{FF2B5EF4-FFF2-40B4-BE49-F238E27FC236}">
                <a16:creationId xmlns:a16="http://schemas.microsoft.com/office/drawing/2014/main" id="{396E71E4-3742-ADB6-8B8E-6AC51444CD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8" t="38086" r="27022" b="24474"/>
          <a:stretch/>
        </p:blipFill>
        <p:spPr bwMode="auto">
          <a:xfrm>
            <a:off x="69695" y="0"/>
            <a:ext cx="12052608" cy="10452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4C8FBDB-AF29-BC8D-3D8F-1FD94D667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455293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86F44C27-F455-97F2-1F6F-A34177B11FB5}"/>
              </a:ext>
            </a:extLst>
          </p:cNvPr>
          <p:cNvSpPr txBox="1"/>
          <p:nvPr/>
        </p:nvSpPr>
        <p:spPr>
          <a:xfrm>
            <a:off x="3048000" y="1971282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iemand kan lachen en het toch eigenlijk niet leuk vinden</a:t>
            </a:r>
            <a:endParaRPr lang="nl-NL" sz="5400" b="1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F10C377-C16D-AF0E-12BF-582D01CBB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3884117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B351C110-6DBB-51D7-50E2-6A51E95D81B8}"/>
              </a:ext>
            </a:extLst>
          </p:cNvPr>
          <p:cNvSpPr txBox="1"/>
          <p:nvPr/>
        </p:nvSpPr>
        <p:spPr>
          <a:xfrm>
            <a:off x="2831690" y="1870812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sommige mensen kunnen nergens tegen</a:t>
            </a:r>
            <a:endParaRPr lang="nl-NL" sz="5400" b="1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4ECCA28-C562-6DDA-F1B5-5CB008580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2535725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4390D64-88EF-704F-C8A8-76C3D4BC6270}"/>
              </a:ext>
            </a:extLst>
          </p:cNvPr>
          <p:cNvSpPr txBox="1"/>
          <p:nvPr/>
        </p:nvSpPr>
        <p:spPr>
          <a:xfrm>
            <a:off x="3814916" y="1499334"/>
            <a:ext cx="6096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 komische opmerking doorbreekt de spanning</a:t>
            </a:r>
            <a:endParaRPr lang="nl-NL" sz="5400" b="1" dirty="0"/>
          </a:p>
        </p:txBody>
      </p:sp>
      <p:pic>
        <p:nvPicPr>
          <p:cNvPr id="4" name="Afbeelding 3" descr="Voorbeeld van afbeelding">
            <a:extLst>
              <a:ext uri="{FF2B5EF4-FFF2-40B4-BE49-F238E27FC236}">
                <a16:creationId xmlns:a16="http://schemas.microsoft.com/office/drawing/2014/main" id="{1A0E35BC-91C1-A063-A19E-77B28078631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67" r="29900"/>
          <a:stretch/>
        </p:blipFill>
        <p:spPr bwMode="auto">
          <a:xfrm>
            <a:off x="123281" y="0"/>
            <a:ext cx="1205803" cy="675377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9DF81CD-DCEB-27B5-D925-82F1CCE01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2238189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6938DAF2-C40D-67D6-1170-576D949978F5}"/>
              </a:ext>
            </a:extLst>
          </p:cNvPr>
          <p:cNvSpPr txBox="1"/>
          <p:nvPr/>
        </p:nvSpPr>
        <p:spPr>
          <a:xfrm>
            <a:off x="3048000" y="1742994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wanneer je humor hebt hoor je er eerder bij</a:t>
            </a:r>
            <a:endParaRPr lang="nl-NL" sz="5400" b="1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D43EAEE-672C-E7C9-004B-A78CA7B02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4252753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C81816DA-9066-C95F-EEB2-AC44BFB66704}"/>
              </a:ext>
            </a:extLst>
          </p:cNvPr>
          <p:cNvSpPr txBox="1"/>
          <p:nvPr/>
        </p:nvSpPr>
        <p:spPr>
          <a:xfrm>
            <a:off x="3048000" y="1912289"/>
            <a:ext cx="6096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je overal een grapje van maakt ben je niet goed bezig</a:t>
            </a:r>
            <a:endParaRPr lang="nl-NL" sz="5400" b="1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9436591-3E1B-5A89-3EC7-207A8ABC6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2522021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C7967F-B31C-4B1F-BF78-52281B106C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707" y="547030"/>
            <a:ext cx="11309131" cy="1281770"/>
          </a:xfrm>
        </p:spPr>
        <p:txBody>
          <a:bodyPr>
            <a:noAutofit/>
          </a:bodyPr>
          <a:lstStyle/>
          <a:p>
            <a:r>
              <a:rPr lang="nl-NL" sz="8000" b="1" dirty="0"/>
              <a:t>Humor, lachen en uitlachen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C13AA06-5DC5-4406-1117-62A50DB824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8786" y="2246204"/>
            <a:ext cx="5780690" cy="1655762"/>
          </a:xfrm>
        </p:spPr>
        <p:txBody>
          <a:bodyPr>
            <a:normAutofit/>
          </a:bodyPr>
          <a:lstStyle/>
          <a:p>
            <a:r>
              <a:rPr lang="nl-NL" sz="5400" dirty="0"/>
              <a:t>Stellingen</a:t>
            </a:r>
          </a:p>
        </p:txBody>
      </p:sp>
      <p:pic>
        <p:nvPicPr>
          <p:cNvPr id="1026" name="Picture 2" descr="Deze emoticon staat niet meer hip in sms'jes naar je tienerkinderen | Het  Nieuwsblad Mobile">
            <a:extLst>
              <a:ext uri="{FF2B5EF4-FFF2-40B4-BE49-F238E27FC236}">
                <a16:creationId xmlns:a16="http://schemas.microsoft.com/office/drawing/2014/main" id="{820A386D-C5FA-85AE-20C5-E31CD511A9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47" t="14121" r="9426" b="9085"/>
          <a:stretch/>
        </p:blipFill>
        <p:spPr bwMode="auto">
          <a:xfrm rot="904699">
            <a:off x="6915806" y="2259342"/>
            <a:ext cx="4183117" cy="417260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31193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A42D4123-09E9-3A36-989F-20BFCF072FB4}"/>
              </a:ext>
            </a:extLst>
          </p:cNvPr>
          <p:cNvSpPr txBox="1"/>
          <p:nvPr/>
        </p:nvSpPr>
        <p:spPr>
          <a:xfrm>
            <a:off x="2315496" y="2185444"/>
            <a:ext cx="756100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grappig doen over ziektes kan echt niet</a:t>
            </a:r>
            <a:endParaRPr lang="nl-NL" sz="5400" b="1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0F9477B-ED32-96FE-3339-9D945ADD2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121755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6D8FF90D-38F1-31DC-7969-1F4A76EB3FF0}"/>
              </a:ext>
            </a:extLst>
          </p:cNvPr>
          <p:cNvSpPr txBox="1"/>
          <p:nvPr/>
        </p:nvSpPr>
        <p:spPr>
          <a:xfrm>
            <a:off x="2753032" y="1283025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soms is een grap heel erg maar moet ik toch lachen</a:t>
            </a:r>
            <a:endParaRPr lang="nl-NL" sz="5400" b="1" dirty="0"/>
          </a:p>
        </p:txBody>
      </p:sp>
      <p:pic>
        <p:nvPicPr>
          <p:cNvPr id="4" name="Afbeelding 3" descr="Voorbeeld van afbeelding">
            <a:extLst>
              <a:ext uri="{FF2B5EF4-FFF2-40B4-BE49-F238E27FC236}">
                <a16:creationId xmlns:a16="http://schemas.microsoft.com/office/drawing/2014/main" id="{53E5F68C-059E-A3A4-D130-8E65C1591D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8" t="38086" r="27022" b="24474"/>
          <a:stretch/>
        </p:blipFill>
        <p:spPr bwMode="auto">
          <a:xfrm>
            <a:off x="69696" y="5397406"/>
            <a:ext cx="12052608" cy="10452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B54EBB9-9A82-EEED-7FE9-8E066EE0C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000" dirty="0"/>
              <a:t>©</a:t>
            </a:r>
            <a:r>
              <a:rPr lang="nl-NL" sz="1000" dirty="0" err="1"/>
              <a:t>kieresoe</a:t>
            </a:r>
            <a:r>
              <a:rPr lang="nl-NL" sz="1000" dirty="0"/>
              <a:t> 2023</a:t>
            </a:r>
          </a:p>
        </p:txBody>
      </p:sp>
    </p:spTree>
    <p:extLst>
      <p:ext uri="{BB962C8B-B14F-4D97-AF65-F5344CB8AC3E}">
        <p14:creationId xmlns:p14="http://schemas.microsoft.com/office/powerpoint/2010/main" val="3784350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6C0A9708-DBA9-A791-AEEC-394A4D6F1F33}"/>
              </a:ext>
            </a:extLst>
          </p:cNvPr>
          <p:cNvSpPr txBox="1"/>
          <p:nvPr/>
        </p:nvSpPr>
        <p:spPr>
          <a:xfrm>
            <a:off x="2762865" y="2551837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sommige mensen hebben geen humor</a:t>
            </a:r>
            <a:endParaRPr lang="nl-NL" sz="5400" b="1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8F451D5-C15F-9E00-5563-DEA90B194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1583287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DFB6E058-1133-5BB1-BBB9-D64BF2559478}"/>
              </a:ext>
            </a:extLst>
          </p:cNvPr>
          <p:cNvSpPr txBox="1"/>
          <p:nvPr/>
        </p:nvSpPr>
        <p:spPr>
          <a:xfrm>
            <a:off x="2890683" y="2020444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is duidelijk verschil tussen lachen en uitlachen</a:t>
            </a:r>
            <a:endParaRPr lang="nl-NL" sz="5400" b="1" dirty="0"/>
          </a:p>
        </p:txBody>
      </p:sp>
      <p:pic>
        <p:nvPicPr>
          <p:cNvPr id="4" name="Afbeelding 3" descr="Voorbeeld van afbeelding">
            <a:extLst>
              <a:ext uri="{FF2B5EF4-FFF2-40B4-BE49-F238E27FC236}">
                <a16:creationId xmlns:a16="http://schemas.microsoft.com/office/drawing/2014/main" id="{C2AD0549-AE5F-D990-8755-C3C14ABFBC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67" r="29900"/>
          <a:stretch/>
        </p:blipFill>
        <p:spPr bwMode="auto">
          <a:xfrm>
            <a:off x="10986197" y="104226"/>
            <a:ext cx="1205803" cy="675377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7022DBB-270C-1A19-8465-F4425575D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13997830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7F95EC45-B758-447D-6931-287D22E33507}"/>
              </a:ext>
            </a:extLst>
          </p:cNvPr>
          <p:cNvSpPr txBox="1"/>
          <p:nvPr/>
        </p:nvSpPr>
        <p:spPr>
          <a:xfrm>
            <a:off x="3116826" y="2551837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grapjes kunnen iemand diep raken</a:t>
            </a:r>
            <a:endParaRPr lang="nl-NL" sz="5400" b="1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404BD68-D584-9BDD-A701-FDADFB863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11125853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0B2720CE-9BC0-81AE-3633-834D21E555CE}"/>
              </a:ext>
            </a:extLst>
          </p:cNvPr>
          <p:cNvSpPr txBox="1"/>
          <p:nvPr/>
        </p:nvSpPr>
        <p:spPr>
          <a:xfrm>
            <a:off x="3156155" y="1813137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 de grap iemand pijn doen kan nooit</a:t>
            </a:r>
            <a:endParaRPr lang="nl-NL" sz="5400" b="1" dirty="0"/>
          </a:p>
        </p:txBody>
      </p:sp>
      <p:sp>
        <p:nvSpPr>
          <p:cNvPr id="9" name="Tijdelijke aanduiding voor voettekst 8">
            <a:extLst>
              <a:ext uri="{FF2B5EF4-FFF2-40B4-BE49-F238E27FC236}">
                <a16:creationId xmlns:a16="http://schemas.microsoft.com/office/drawing/2014/main" id="{C11339F2-D8D8-B332-7526-12F502468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42404920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A4678BF1-F161-E3CA-8943-86A96AB2AC10}"/>
              </a:ext>
            </a:extLst>
          </p:cNvPr>
          <p:cNvSpPr txBox="1"/>
          <p:nvPr/>
        </p:nvSpPr>
        <p:spPr>
          <a:xfrm>
            <a:off x="3050458" y="3198167"/>
            <a:ext cx="609108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je een mop uit moet leggen is de lol eraf</a:t>
            </a:r>
            <a:endParaRPr lang="nl-NL" sz="5400" b="1" dirty="0"/>
          </a:p>
        </p:txBody>
      </p:sp>
      <p:pic>
        <p:nvPicPr>
          <p:cNvPr id="4" name="Afbeelding 3" descr="Voorbeeld van afbeelding">
            <a:extLst>
              <a:ext uri="{FF2B5EF4-FFF2-40B4-BE49-F238E27FC236}">
                <a16:creationId xmlns:a16="http://schemas.microsoft.com/office/drawing/2014/main" id="{B96F743A-2CC3-D1E2-C206-DCACA5D697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8" t="38086" r="27022" b="24474"/>
          <a:stretch/>
        </p:blipFill>
        <p:spPr bwMode="auto">
          <a:xfrm>
            <a:off x="69695" y="0"/>
            <a:ext cx="12052608" cy="10452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ABD6FBA-9B49-72A8-9C24-5C61D8DB3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27007146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64701F08-6EB8-6A11-2655-105B18948109}"/>
              </a:ext>
            </a:extLst>
          </p:cNvPr>
          <p:cNvSpPr txBox="1"/>
          <p:nvPr/>
        </p:nvSpPr>
        <p:spPr>
          <a:xfrm>
            <a:off x="2939845" y="2273936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merkt het niet altijd als een grap te ver gaat</a:t>
            </a:r>
            <a:endParaRPr lang="nl-NL" sz="5400" b="1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7DF13A1-E638-3AB6-A85C-8A38A3A17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37795459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EA8F5FAF-4F99-81DE-57FC-034E247BA1BC}"/>
              </a:ext>
            </a:extLst>
          </p:cNvPr>
          <p:cNvSpPr txBox="1"/>
          <p:nvPr/>
        </p:nvSpPr>
        <p:spPr>
          <a:xfrm>
            <a:off x="2831690" y="1617322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je een grap niet leuk vindt ben je een flauwerik</a:t>
            </a:r>
            <a:endParaRPr lang="nl-NL" sz="5400" b="1" dirty="0"/>
          </a:p>
        </p:txBody>
      </p:sp>
      <p:pic>
        <p:nvPicPr>
          <p:cNvPr id="4" name="Afbeelding 3" descr="Voorbeeld van afbeelding">
            <a:extLst>
              <a:ext uri="{FF2B5EF4-FFF2-40B4-BE49-F238E27FC236}">
                <a16:creationId xmlns:a16="http://schemas.microsoft.com/office/drawing/2014/main" id="{C2840B2A-0C9D-78DF-1EF9-7CED73AF8E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8" t="38086" r="27022" b="24474"/>
          <a:stretch/>
        </p:blipFill>
        <p:spPr bwMode="auto">
          <a:xfrm>
            <a:off x="139392" y="5397406"/>
            <a:ext cx="12052608" cy="10452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644C7DA-8854-06DD-5612-DF3B10A2B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29473043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F1206DDA-D19D-8BFC-B92D-B03F1C8F150F}"/>
              </a:ext>
            </a:extLst>
          </p:cNvPr>
          <p:cNvSpPr txBox="1"/>
          <p:nvPr/>
        </p:nvSpPr>
        <p:spPr>
          <a:xfrm>
            <a:off x="2949678" y="2136338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vaak lachen mensen alleen om erbij te horen</a:t>
            </a:r>
            <a:endParaRPr lang="nl-NL" sz="5400" b="1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77B1441-58DE-946B-3B8D-384EB1127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607342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CDDBC563-83AA-724E-3667-EAEFEBB6A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059D501-04B3-A048-A9F5-196CC1FE7F8E}"/>
              </a:ext>
            </a:extLst>
          </p:cNvPr>
          <p:cNvSpPr txBox="1"/>
          <p:nvPr/>
        </p:nvSpPr>
        <p:spPr>
          <a:xfrm>
            <a:off x="1101211" y="944348"/>
            <a:ext cx="9537291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dirty="0"/>
              <a:t>Hierna volgen stellingen die je aan het denken kunnen zetten over humor en het effect ervan.</a:t>
            </a:r>
          </a:p>
          <a:p>
            <a:pPr algn="ctr"/>
            <a:r>
              <a:rPr lang="nl-NL" sz="5400" b="1" dirty="0"/>
              <a:t>Mogen er geen grapjes meer gemaakt worden? Natuurlijk wel!</a:t>
            </a:r>
          </a:p>
        </p:txBody>
      </p:sp>
    </p:spTree>
    <p:extLst>
      <p:ext uri="{BB962C8B-B14F-4D97-AF65-F5344CB8AC3E}">
        <p14:creationId xmlns:p14="http://schemas.microsoft.com/office/powerpoint/2010/main" val="15671798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7DECECB3-D74A-CB07-66F5-8FF0AFFFCBDA}"/>
              </a:ext>
            </a:extLst>
          </p:cNvPr>
          <p:cNvSpPr txBox="1"/>
          <p:nvPr/>
        </p:nvSpPr>
        <p:spPr>
          <a:xfrm>
            <a:off x="2861187" y="1617321"/>
            <a:ext cx="6096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je er een grapje van maakt komt kritiek minder hard over</a:t>
            </a:r>
            <a:endParaRPr lang="nl-NL" sz="5400" b="1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A7C72E9-E8C3-16D9-F969-5A3E0BCF3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27099262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5A612690-BEEF-572D-1EAC-42AFD7A71FBF}"/>
              </a:ext>
            </a:extLst>
          </p:cNvPr>
          <p:cNvSpPr txBox="1"/>
          <p:nvPr/>
        </p:nvSpPr>
        <p:spPr>
          <a:xfrm>
            <a:off x="4218038" y="1627153"/>
            <a:ext cx="6096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soms zie je gewoon dat iemand het niet snapt dan lach ik nog harder</a:t>
            </a:r>
            <a:endParaRPr lang="nl-NL" sz="5400" b="1" dirty="0"/>
          </a:p>
        </p:txBody>
      </p:sp>
      <p:pic>
        <p:nvPicPr>
          <p:cNvPr id="4" name="Afbeelding 3" descr="Voorbeeld van afbeelding">
            <a:extLst>
              <a:ext uri="{FF2B5EF4-FFF2-40B4-BE49-F238E27FC236}">
                <a16:creationId xmlns:a16="http://schemas.microsoft.com/office/drawing/2014/main" id="{C902EDEC-670E-7584-9572-10810BC371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67" r="29900"/>
          <a:stretch/>
        </p:blipFill>
        <p:spPr bwMode="auto">
          <a:xfrm>
            <a:off x="123281" y="0"/>
            <a:ext cx="1205803" cy="675377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4B5228-9CB0-423B-6D31-C44ABF69A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24095411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FB0EBEAF-F48D-0337-2B9F-F215DCCEF241}"/>
              </a:ext>
            </a:extLst>
          </p:cNvPr>
          <p:cNvSpPr txBox="1"/>
          <p:nvPr/>
        </p:nvSpPr>
        <p:spPr>
          <a:xfrm>
            <a:off x="3048000" y="1646818"/>
            <a:ext cx="6096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 sommige mensen weet je het nooit of het voor de grap was of niet</a:t>
            </a:r>
            <a:endParaRPr lang="nl-NL" sz="5400" b="1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E61D3D6-2E64-C574-27B6-33696F63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13192130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5BAEFC45-0622-B892-F028-F3CB2EDD4C17}"/>
              </a:ext>
            </a:extLst>
          </p:cNvPr>
          <p:cNvSpPr txBox="1"/>
          <p:nvPr/>
        </p:nvSpPr>
        <p:spPr>
          <a:xfrm>
            <a:off x="2979174" y="2224775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 dag niet gelachen is een dag niet geleefd</a:t>
            </a:r>
            <a:endParaRPr lang="nl-NL" sz="5400" b="1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3CB0038-2EDD-F6B1-1038-162B4A4F2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8739445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6DB08B8-56BE-A300-015F-02F1B0F58549}"/>
              </a:ext>
            </a:extLst>
          </p:cNvPr>
          <p:cNvSpPr txBox="1"/>
          <p:nvPr/>
        </p:nvSpPr>
        <p:spPr>
          <a:xfrm>
            <a:off x="2979174" y="2136338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 grap over geloof moet je nooit maken</a:t>
            </a:r>
            <a:endParaRPr lang="nl-NL" sz="5400" b="1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76D327F-757B-A5E3-C328-7FCC9C18F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22149131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7314FB4F-0D28-63D8-83BE-ED8CACD11C57}"/>
              </a:ext>
            </a:extLst>
          </p:cNvPr>
          <p:cNvSpPr txBox="1"/>
          <p:nvPr/>
        </p:nvSpPr>
        <p:spPr>
          <a:xfrm>
            <a:off x="3048000" y="3198168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 grap kan je ook aan het denken zetten</a:t>
            </a:r>
            <a:endParaRPr lang="nl-NL" sz="5400" b="1" dirty="0"/>
          </a:p>
        </p:txBody>
      </p:sp>
      <p:pic>
        <p:nvPicPr>
          <p:cNvPr id="4" name="Afbeelding 3" descr="Voorbeeld van afbeelding">
            <a:extLst>
              <a:ext uri="{FF2B5EF4-FFF2-40B4-BE49-F238E27FC236}">
                <a16:creationId xmlns:a16="http://schemas.microsoft.com/office/drawing/2014/main" id="{0EA7AF03-D104-44F3-FE06-67728F9657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8" t="38086" r="27022" b="24474"/>
          <a:stretch/>
        </p:blipFill>
        <p:spPr bwMode="auto">
          <a:xfrm>
            <a:off x="69695" y="0"/>
            <a:ext cx="12052608" cy="10452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E8A13B-65D0-9E1E-7712-22D24B701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16095277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EB92195D-DF2D-6B51-C0AB-01358278C0C3}"/>
              </a:ext>
            </a:extLst>
          </p:cNvPr>
          <p:cNvSpPr txBox="1"/>
          <p:nvPr/>
        </p:nvSpPr>
        <p:spPr>
          <a:xfrm>
            <a:off x="3048000" y="3198168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niet zeuren: lachen is gezond</a:t>
            </a:r>
            <a:endParaRPr lang="nl-NL" sz="5400" b="1" dirty="0"/>
          </a:p>
        </p:txBody>
      </p:sp>
      <p:pic>
        <p:nvPicPr>
          <p:cNvPr id="4" name="Afbeelding 3" descr="Voorbeeld van afbeelding">
            <a:extLst>
              <a:ext uri="{FF2B5EF4-FFF2-40B4-BE49-F238E27FC236}">
                <a16:creationId xmlns:a16="http://schemas.microsoft.com/office/drawing/2014/main" id="{7EAE0EC7-4DFA-0189-5583-A393B9C857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67" r="29900"/>
          <a:stretch/>
        </p:blipFill>
        <p:spPr bwMode="auto">
          <a:xfrm>
            <a:off x="123281" y="0"/>
            <a:ext cx="1205803" cy="6753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Afbeelding 4" descr="Voorbeeld van afbeelding">
            <a:extLst>
              <a:ext uri="{FF2B5EF4-FFF2-40B4-BE49-F238E27FC236}">
                <a16:creationId xmlns:a16="http://schemas.microsoft.com/office/drawing/2014/main" id="{F4378069-90DC-6E20-8D02-D243DAC052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67" r="29900"/>
          <a:stretch/>
        </p:blipFill>
        <p:spPr bwMode="auto">
          <a:xfrm>
            <a:off x="10986197" y="104226"/>
            <a:ext cx="1205803" cy="675377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67BE218-75D3-76F6-9DFF-27246D5B2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20138871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20122B34-C319-6D5E-A310-73E911EAAFAF}"/>
              </a:ext>
            </a:extLst>
          </p:cNvPr>
          <p:cNvSpPr txBox="1"/>
          <p:nvPr/>
        </p:nvSpPr>
        <p:spPr>
          <a:xfrm>
            <a:off x="3048000" y="2136338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niet iedereen heeft nou eenmaal dezelfde humor</a:t>
            </a:r>
            <a:endParaRPr lang="nl-NL" sz="5400" b="1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A3A5669-549C-13D6-E185-D61FC9FE6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34192048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E8B3E670-EE07-78F8-F653-5550DD6F153C}"/>
              </a:ext>
            </a:extLst>
          </p:cNvPr>
          <p:cNvSpPr txBox="1"/>
          <p:nvPr/>
        </p:nvSpPr>
        <p:spPr>
          <a:xfrm>
            <a:off x="3048000" y="2244438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samen lachen is goed voor de sfeer</a:t>
            </a:r>
            <a:endParaRPr lang="nl-NL" sz="5400" b="1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1B3E9FD-9937-7CC1-D832-70F42FB80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25903002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F5AF6B6C-8280-5464-B19C-098A91B1D290}"/>
              </a:ext>
            </a:extLst>
          </p:cNvPr>
          <p:cNvSpPr txBox="1"/>
          <p:nvPr/>
        </p:nvSpPr>
        <p:spPr>
          <a:xfrm>
            <a:off x="2890684" y="2352594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gemene grapjes zijn nooit leuk</a:t>
            </a:r>
            <a:endParaRPr lang="nl-NL" sz="5400" b="1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E8A1110-B1AE-39E7-25FC-02F175342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2517466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Voorbeeld van afbeelding">
            <a:extLst>
              <a:ext uri="{FF2B5EF4-FFF2-40B4-BE49-F238E27FC236}">
                <a16:creationId xmlns:a16="http://schemas.microsoft.com/office/drawing/2014/main" id="{C68A53D6-1BA0-25AC-1C2A-90F653BE27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8" t="38086" r="27022" b="24474"/>
          <a:stretch/>
        </p:blipFill>
        <p:spPr bwMode="auto">
          <a:xfrm>
            <a:off x="69696" y="5387573"/>
            <a:ext cx="12052608" cy="10452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D7CA6386-7CCF-B4EF-5711-EB45A20B8A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030228"/>
              </p:ext>
            </p:extLst>
          </p:nvPr>
        </p:nvGraphicFramePr>
        <p:xfrm>
          <a:off x="956187" y="2290286"/>
          <a:ext cx="10515600" cy="841502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4674364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nl-NL" sz="5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schelden doet niet zeer</a:t>
                      </a: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2443434"/>
                  </a:ext>
                </a:extLst>
              </a:tr>
            </a:tbl>
          </a:graphicData>
        </a:graphic>
      </p:graphicFrame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596AF019-4D7F-AF4D-BC94-CA7B95282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33055372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DD0AD1D3-2AD1-711A-AE0C-1061D6964D12}"/>
              </a:ext>
            </a:extLst>
          </p:cNvPr>
          <p:cNvSpPr txBox="1"/>
          <p:nvPr/>
        </p:nvSpPr>
        <p:spPr>
          <a:xfrm>
            <a:off x="2743200" y="1674168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leraren snappen de humor van leerlingen niet</a:t>
            </a:r>
            <a:endParaRPr lang="nl-NL" sz="5400" b="1" dirty="0"/>
          </a:p>
        </p:txBody>
      </p:sp>
      <p:pic>
        <p:nvPicPr>
          <p:cNvPr id="4" name="Afbeelding 3" descr="Voorbeeld van afbeelding">
            <a:extLst>
              <a:ext uri="{FF2B5EF4-FFF2-40B4-BE49-F238E27FC236}">
                <a16:creationId xmlns:a16="http://schemas.microsoft.com/office/drawing/2014/main" id="{36D1E2CA-16BE-A960-3CE5-840E179552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8" t="38086" r="27022" b="24474"/>
          <a:stretch/>
        </p:blipFill>
        <p:spPr bwMode="auto">
          <a:xfrm>
            <a:off x="139392" y="5417071"/>
            <a:ext cx="12052608" cy="10452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8F5C7520-DC05-0AF8-20A0-1DB6F6A94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41763980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D636ADC8-B393-74D7-1F46-4E7AAA2EB675}"/>
              </a:ext>
            </a:extLst>
          </p:cNvPr>
          <p:cNvSpPr txBox="1"/>
          <p:nvPr/>
        </p:nvSpPr>
        <p:spPr>
          <a:xfrm>
            <a:off x="2841523" y="2431252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soms wordt een grapje verkeerd begrepen</a:t>
            </a:r>
            <a:endParaRPr lang="nl-NL" sz="5400" b="1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D06ECDD-267F-3413-B753-59F5658A3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13635996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9ADE7EB9-7207-DB10-171E-82224BBF1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FC6E8BB-34C1-505F-4069-B3F82D16D046}"/>
              </a:ext>
            </a:extLst>
          </p:cNvPr>
          <p:cNvSpPr txBox="1"/>
          <p:nvPr/>
        </p:nvSpPr>
        <p:spPr>
          <a:xfrm>
            <a:off x="442451" y="1094065"/>
            <a:ext cx="11307097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b="1" i="0" dirty="0">
                <a:solidFill>
                  <a:srgbClr val="32471F"/>
                </a:solidFill>
                <a:effectLst/>
                <a:latin typeface="Libre Franklin" pitchFamily="2" charset="0"/>
              </a:rPr>
              <a:t>Lezen over dit thema:</a:t>
            </a:r>
          </a:p>
          <a:p>
            <a:br>
              <a:rPr lang="nl-NL" sz="2400" dirty="0"/>
            </a:br>
            <a:r>
              <a:rPr lang="nl-NL" sz="2400" b="0" i="0" dirty="0">
                <a:solidFill>
                  <a:srgbClr val="32471F"/>
                </a:solidFill>
                <a:effectLst/>
                <a:latin typeface="Libre Franklin" pitchFamily="2" charset="0"/>
              </a:rPr>
              <a:t>Huygen, S. (2018, 25 oktober). </a:t>
            </a:r>
            <a:r>
              <a:rPr lang="nl-NL" sz="2400" b="0" i="1" u="none" strike="noStrike" dirty="0">
                <a:solidFill>
                  <a:srgbClr val="203211"/>
                </a:solidFill>
                <a:effectLst/>
                <a:latin typeface="Libre Franklin" pitchFamily="2" charset="0"/>
                <a:hlinkClick r:id="rId2"/>
              </a:rPr>
              <a:t>Wat er schuil gaat achter “zomaar een grapje“</a:t>
            </a:r>
            <a:r>
              <a:rPr lang="nl-NL" sz="2400" b="0" i="0" dirty="0">
                <a:solidFill>
                  <a:srgbClr val="32471F"/>
                </a:solidFill>
                <a:effectLst/>
                <a:latin typeface="Libre Franklin" pitchFamily="2" charset="0"/>
              </a:rPr>
              <a:t>.</a:t>
            </a:r>
            <a:br>
              <a:rPr lang="nl-NL" sz="2400" dirty="0"/>
            </a:br>
            <a:r>
              <a:rPr lang="nl-NL" sz="2400" b="0" i="0" dirty="0">
                <a:solidFill>
                  <a:srgbClr val="32471F"/>
                </a:solidFill>
                <a:effectLst/>
                <a:latin typeface="Libre Franklin" pitchFamily="2" charset="0"/>
              </a:rPr>
              <a:t>Stevens, L. en </a:t>
            </a:r>
            <a:r>
              <a:rPr lang="nl-NL" sz="2400" b="0" i="0" dirty="0" err="1">
                <a:solidFill>
                  <a:srgbClr val="32471F"/>
                </a:solidFill>
                <a:effectLst/>
                <a:latin typeface="Libre Franklin" pitchFamily="2" charset="0"/>
              </a:rPr>
              <a:t>Bors</a:t>
            </a:r>
            <a:r>
              <a:rPr lang="nl-NL" sz="2400" b="0" i="0" dirty="0">
                <a:solidFill>
                  <a:srgbClr val="32471F"/>
                </a:solidFill>
                <a:effectLst/>
                <a:latin typeface="Libre Franklin" pitchFamily="2" charset="0"/>
              </a:rPr>
              <a:t>, G. (2015) </a:t>
            </a:r>
            <a:r>
              <a:rPr lang="nl-NL" sz="2400" b="0" i="1" dirty="0">
                <a:solidFill>
                  <a:srgbClr val="32471F"/>
                </a:solidFill>
                <a:effectLst/>
                <a:latin typeface="Libre Franklin" pitchFamily="2" charset="0"/>
              </a:rPr>
              <a:t>Pedagogisch Tact</a:t>
            </a:r>
            <a:r>
              <a:rPr lang="nl-NL" sz="2400" b="0" i="0" dirty="0">
                <a:solidFill>
                  <a:srgbClr val="32471F"/>
                </a:solidFill>
                <a:effectLst/>
                <a:latin typeface="Libre Franklin" pitchFamily="2" charset="0"/>
              </a:rPr>
              <a:t>. 3</a:t>
            </a:r>
            <a:r>
              <a:rPr lang="nl-NL" sz="2400" b="0" i="0" baseline="30000" dirty="0">
                <a:solidFill>
                  <a:srgbClr val="32471F"/>
                </a:solidFill>
                <a:effectLst/>
                <a:latin typeface="Libre Franklin" pitchFamily="2" charset="0"/>
              </a:rPr>
              <a:t>e</a:t>
            </a:r>
            <a:r>
              <a:rPr lang="nl-NL" sz="2400" b="0" i="0" dirty="0">
                <a:solidFill>
                  <a:srgbClr val="32471F"/>
                </a:solidFill>
                <a:effectLst/>
                <a:latin typeface="Libre Franklin" pitchFamily="2" charset="0"/>
              </a:rPr>
              <a:t> druk. Garant.</a:t>
            </a:r>
            <a:endParaRPr lang="nl-NL" sz="2400" b="1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B1441DA-887A-2802-3BA7-1FF57BAAA1F3}"/>
              </a:ext>
            </a:extLst>
          </p:cNvPr>
          <p:cNvSpPr txBox="1"/>
          <p:nvPr/>
        </p:nvSpPr>
        <p:spPr>
          <a:xfrm>
            <a:off x="3824749" y="5763935"/>
            <a:ext cx="49259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200" b="0" i="0" dirty="0">
                <a:solidFill>
                  <a:srgbClr val="32471F"/>
                </a:solidFill>
                <a:effectLst/>
                <a:latin typeface="Libre Franklin" pitchFamily="2" charset="0"/>
              </a:rPr>
              <a:t>Deze PowerPointpresentatie werd ontwikkeld door Lucy Reijnen.</a:t>
            </a:r>
          </a:p>
          <a:p>
            <a:pPr algn="ctr"/>
            <a:r>
              <a:rPr lang="nl-NL" sz="1200" dirty="0">
                <a:solidFill>
                  <a:srgbClr val="32471F"/>
                </a:solidFill>
                <a:latin typeface="Libre Franklin" pitchFamily="2" charset="0"/>
              </a:rPr>
              <a:t>Delen mag met bronvermelding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589881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69F9664E-61F0-645A-AB24-C9843C9F7A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835556"/>
              </p:ext>
            </p:extLst>
          </p:nvPr>
        </p:nvGraphicFramePr>
        <p:xfrm>
          <a:off x="562897" y="2398441"/>
          <a:ext cx="10515600" cy="841502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11803694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nl-NL" sz="5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‘happy slapping’ is stom</a:t>
                      </a: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7819494"/>
                  </a:ext>
                </a:extLst>
              </a:tr>
            </a:tbl>
          </a:graphicData>
        </a:graphic>
      </p:graphicFrame>
      <p:pic>
        <p:nvPicPr>
          <p:cNvPr id="5" name="Afbeelding 4" descr="Voorbeeld van afbeelding">
            <a:extLst>
              <a:ext uri="{FF2B5EF4-FFF2-40B4-BE49-F238E27FC236}">
                <a16:creationId xmlns:a16="http://schemas.microsoft.com/office/drawing/2014/main" id="{0649B2E3-3432-AF28-ED38-F3F8A5E795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8" t="38086" r="27022" b="24474"/>
          <a:stretch/>
        </p:blipFill>
        <p:spPr bwMode="auto">
          <a:xfrm>
            <a:off x="69696" y="78154"/>
            <a:ext cx="12052608" cy="10452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161786-8F43-D637-398F-9B2835A4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2052364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A5ABEDB6-2A35-F1EC-DC90-31D10C6C5CD0}"/>
              </a:ext>
            </a:extLst>
          </p:cNvPr>
          <p:cNvSpPr txBox="1"/>
          <p:nvPr/>
        </p:nvSpPr>
        <p:spPr>
          <a:xfrm>
            <a:off x="2517058" y="1691344"/>
            <a:ext cx="715788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iemand een grap maakt over zichzelf mag een ander dat ook</a:t>
            </a:r>
            <a:endParaRPr lang="nl-NL" sz="5400" b="1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E4F340A-CA32-7752-6698-E75410CB3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1825354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D6E78E10-6E6F-061C-F3E1-22AE00C0A08F}"/>
              </a:ext>
            </a:extLst>
          </p:cNvPr>
          <p:cNvSpPr txBox="1"/>
          <p:nvPr/>
        </p:nvSpPr>
        <p:spPr>
          <a:xfrm>
            <a:off x="1898304" y="1211539"/>
            <a:ext cx="88392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kunt altijd doen of je het niet meende: </a:t>
            </a:r>
          </a:p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 het een grapje was</a:t>
            </a:r>
            <a:endParaRPr lang="nl-NL" sz="5400" b="1" dirty="0"/>
          </a:p>
        </p:txBody>
      </p:sp>
      <p:pic>
        <p:nvPicPr>
          <p:cNvPr id="4" name="Afbeelding 3" descr="Voorbeeld van afbeelding">
            <a:extLst>
              <a:ext uri="{FF2B5EF4-FFF2-40B4-BE49-F238E27FC236}">
                <a16:creationId xmlns:a16="http://schemas.microsoft.com/office/drawing/2014/main" id="{FA1FC9C1-4A1F-7F78-B2EE-6E4363CB64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8" t="38086" r="27022" b="24474"/>
          <a:stretch/>
        </p:blipFill>
        <p:spPr bwMode="auto">
          <a:xfrm>
            <a:off x="139392" y="5407238"/>
            <a:ext cx="12052608" cy="10452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D5ECF7-A8EB-5FBD-B50A-40CF4CB10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2655320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DD8288BC-60A3-5C25-015F-2585A5C098D2}"/>
              </a:ext>
            </a:extLst>
          </p:cNvPr>
          <p:cNvSpPr txBox="1"/>
          <p:nvPr/>
        </p:nvSpPr>
        <p:spPr>
          <a:xfrm>
            <a:off x="1864399" y="2447922"/>
            <a:ext cx="812449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humor is vaak bedoeld om iets anders te zeggen</a:t>
            </a:r>
            <a:endParaRPr lang="nl-NL" sz="5400" b="1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9FDEA1F-4354-BA3D-AB93-336CE39C8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964787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D6BE68BC-9FDF-6214-AFA5-19E487F92A20}"/>
              </a:ext>
            </a:extLst>
          </p:cNvPr>
          <p:cNvSpPr txBox="1"/>
          <p:nvPr/>
        </p:nvSpPr>
        <p:spPr>
          <a:xfrm>
            <a:off x="2177845" y="2686606"/>
            <a:ext cx="783630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5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sarcastische leraren denken dat ze grappig zijn</a:t>
            </a:r>
            <a:endParaRPr lang="nl-NL" sz="5400" b="1" dirty="0"/>
          </a:p>
        </p:txBody>
      </p:sp>
      <p:pic>
        <p:nvPicPr>
          <p:cNvPr id="4" name="Afbeelding 3" descr="Voorbeeld van afbeelding">
            <a:extLst>
              <a:ext uri="{FF2B5EF4-FFF2-40B4-BE49-F238E27FC236}">
                <a16:creationId xmlns:a16="http://schemas.microsoft.com/office/drawing/2014/main" id="{D9C566D0-6FA0-7ED4-ACE4-8176C01A93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8" t="38086" r="27022" b="24474"/>
          <a:stretch/>
        </p:blipFill>
        <p:spPr bwMode="auto">
          <a:xfrm>
            <a:off x="69695" y="0"/>
            <a:ext cx="12052608" cy="10452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64341B-F7CC-AFC0-C9D7-EBC8B2C3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2023</a:t>
            </a:r>
          </a:p>
        </p:txBody>
      </p:sp>
    </p:spTree>
    <p:extLst>
      <p:ext uri="{BB962C8B-B14F-4D97-AF65-F5344CB8AC3E}">
        <p14:creationId xmlns:p14="http://schemas.microsoft.com/office/powerpoint/2010/main" val="234364644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547</Words>
  <Application>Microsoft Office PowerPoint</Application>
  <PresentationFormat>Breedbeeld</PresentationFormat>
  <Paragraphs>91</Paragraphs>
  <Slides>42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42</vt:i4>
      </vt:variant>
    </vt:vector>
  </HeadingPairs>
  <TitlesOfParts>
    <vt:vector size="47" baseType="lpstr">
      <vt:lpstr>Arial</vt:lpstr>
      <vt:lpstr>Calibri</vt:lpstr>
      <vt:lpstr>Calibri Light</vt:lpstr>
      <vt:lpstr>Libre Franklin</vt:lpstr>
      <vt:lpstr>Kantoorthema</vt:lpstr>
      <vt:lpstr>PowerPoint-presentatie</vt:lpstr>
      <vt:lpstr>Humor, lachen en uitlachen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Lucy Reijnen</dc:creator>
  <cp:lastModifiedBy>Lucy Reijnen</cp:lastModifiedBy>
  <cp:revision>1</cp:revision>
  <dcterms:created xsi:type="dcterms:W3CDTF">2023-09-24T07:55:59Z</dcterms:created>
  <dcterms:modified xsi:type="dcterms:W3CDTF">2023-09-24T10:00:50Z</dcterms:modified>
</cp:coreProperties>
</file>