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8" r:id="rId2"/>
    <p:sldId id="323" r:id="rId3"/>
    <p:sldId id="256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9" r:id="rId24"/>
    <p:sldId id="320" r:id="rId25"/>
    <p:sldId id="321" r:id="rId26"/>
    <p:sldId id="322" r:id="rId27"/>
    <p:sldId id="318" r:id="rId2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746FD-8F2E-418D-9EF4-4978F48DE6B5}" type="datetimeFigureOut">
              <a:rPr lang="nl-NL" smtClean="0"/>
              <a:t>15-10-2023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7A5CF-A53D-42DD-8DFE-F5AEEF7086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120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C7145-02C4-3DCB-EA68-4AE5307B0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DA5F259-4538-7377-5E54-CF2CB0F83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EB4227-4BCE-6241-592E-E061B0B5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D1D1-38C0-4A77-B240-6D4B2A603F56}" type="datetime1">
              <a:rPr lang="nl-NL" smtClean="0"/>
              <a:t>15-10-2023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438088-1E7B-E8AE-5232-47EE3FDD4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1322E7-A9B9-30B6-8759-50DB46D8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28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9732D2-D1EB-8E46-0EA9-C77BFCBD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8BE3B5C-8F5F-E3BE-AF82-087AC60F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F96F0F-8C36-B5D0-D313-619D5F504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E6C9-FC91-471E-AE13-167B88C62A00}" type="datetime1">
              <a:rPr lang="nl-NL" smtClean="0"/>
              <a:t>15-10-2023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BFEA76-AD30-47BD-4012-165D40D5A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8E189E-5F1E-2952-64F7-BC20DC486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11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D8E3F9-8B88-289B-EF86-0C16FF97BC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E7CE62-D52F-E049-D1E3-1F3339364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B95BE1-5012-D83E-4401-493D086A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C9D6-5CE6-4D07-BD37-3D58150445D5}" type="datetime1">
              <a:rPr lang="nl-NL" smtClean="0"/>
              <a:t>15-10-2023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A0B7E1-A54A-8BA1-BF59-DF94A0A4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8496AE-5B31-E52B-3233-69CCD6576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01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CB662A-DE71-C8E7-6778-DB33B3E3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5648D5-C8BB-566F-08F9-C69DD2318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AF4167-8318-9509-50A7-5D6CDBC9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125-FCF8-4438-9B74-3FEE57D66076}" type="datetime1">
              <a:rPr lang="nl-NL" smtClean="0"/>
              <a:t>15-10-2023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75AA09-CCBC-8295-3EFF-2F424B41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C8BB16-ADA1-68E6-C7CE-F524D3CBC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300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646EC-033C-DDE6-4D21-54BF7E6A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6DEF69-3074-5128-539A-C4FA8C426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82D254-1A7A-293B-7455-1EBC871FC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3BD-E8CB-4C21-AB67-638B601D1E34}" type="datetime1">
              <a:rPr lang="nl-NL" smtClean="0"/>
              <a:t>15-10-2023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0DAD55-0831-97BA-8397-0A27A28C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CE11FC-99EF-477E-28DC-45256A9DA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762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BC9C0-B7F2-E1CE-855A-7D4B1615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DDF165-E4EF-1B96-595A-60DA93B90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E14DD42-59CE-4942-41B1-6C1957649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D27B66-5947-30BD-08C5-AFB04FF3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C987-66C6-4557-8BF3-57EA82FC32C8}" type="datetime1">
              <a:rPr lang="nl-NL" smtClean="0"/>
              <a:t>15-10-2023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E37E657-B571-2F80-C341-D0A9DB630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D85CDB-3AF8-25F3-5EA0-0C1CB9D8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02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6EE0D-346A-1200-728C-1AB0B2674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C944A0-1536-31CE-9F92-438B81BF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A7206C8-656F-62D6-C33C-E283C577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50BD2B4-D810-4821-0F53-38EA4A7502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BC773ED-4E10-BADF-3538-1E2CD3F38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78AEAFB-D713-CB13-27C3-08D6F2F34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78FE-45E8-498B-9C74-53C286797EB3}" type="datetime1">
              <a:rPr lang="nl-NL" smtClean="0"/>
              <a:t>15-10-2023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41829DF-C098-6191-1953-2B088C6F1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96A908B-5269-5B7E-38BE-5F369C1E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B89286-BA56-1CF0-C798-7BB66D1A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D910DB4-B3CB-234E-029A-80C8BEF8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8BF5-7159-49F1-96F5-95370CCE5DFB}" type="datetime1">
              <a:rPr lang="nl-NL" smtClean="0"/>
              <a:t>15-10-2023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1445B1C-53BB-C5E2-0C8A-F28C6730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1B1D0D-92D3-DFBD-B123-65B22EA7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34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576C867-0A0B-1ECE-5ACD-8B446F723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161E-B216-494A-BE4F-B75E873DA834}" type="datetime1">
              <a:rPr lang="nl-NL" smtClean="0"/>
              <a:t>15-10-2023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DF8B8B3-3949-06B9-8006-0E5FFEFF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E6CBD9-8BBE-FB6A-F43C-E3156A4E4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39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A2E62-8AC3-B4CA-46A7-68A1FCDA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9C8A16-D127-9428-DF1A-6F792B7C7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24B3E44-7DEF-8536-ED7D-FE0CFFCA1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3E7171A-1111-6EB8-AD66-C7CE3C661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3470-92EF-45BF-9E2D-32EC1AACE82E}" type="datetime1">
              <a:rPr lang="nl-NL" smtClean="0"/>
              <a:t>15-10-2023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EE7E286-5076-9DCB-C0EB-A2D06C37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B93043-2744-F59E-E3B6-AA123B44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67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D5AD7-5250-B340-4339-417210745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58076C6-9431-4B16-18CF-52962056B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4B3A76C-1195-F147-715C-9864281AA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2D7AFE-E0BF-F81B-C4CE-6E195E7E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F52-3A5D-4262-846F-E2A5633691EF}" type="datetime1">
              <a:rPr lang="nl-NL" smtClean="0"/>
              <a:t>15-10-2023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6B2E90-4C3E-026F-CB0F-2D323984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2E8A63-DD36-FE4A-D6CD-FE4AA42E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91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CFF">
            <a:alpha val="3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353F3A8-E439-AA6B-62D2-7C8E2AB12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7420C3E-B18A-C4CF-CBF9-7BAC0D2D9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BCA7C2-37A1-C69B-5D1B-81B41B159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C3A0A-081A-4E5E-B4AF-72286AB2DEF0}" type="datetime1">
              <a:rPr lang="nl-NL" smtClean="0"/>
              <a:t>15-10-2023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E0E115-D3DA-85F6-AECC-C4459F06F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©Kieresoe2023 Lucy Reijnen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EB9E46-E870-E072-3712-1AA3C402A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BF284-540D-4849-A704-616141FE6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428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jksoverheid.nl/onderwerpen/roken/regels-e-sigaret" TargetMode="External"/><Relationship Id="rId2" Type="http://schemas.openxmlformats.org/officeDocument/2006/relationships/hyperlink" Target="https://www.jellinek.nl/vraag-antwoord/vapen-e-sigaret-is-het-slecht-voor-je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654030C5-BC28-86B1-E2E2-BC5D5C48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pic>
        <p:nvPicPr>
          <p:cNvPr id="3" name="Afbeelding 2" descr="Afbeelding met tekst&#10;&#10;Automatisch gegenereerde beschrijving">
            <a:extLst>
              <a:ext uri="{FF2B5EF4-FFF2-40B4-BE49-F238E27FC236}">
                <a16:creationId xmlns:a16="http://schemas.microsoft.com/office/drawing/2014/main" id="{BD716624-5B1B-6C4B-0575-AFFA1BFCDE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8"/>
          <a:stretch/>
        </p:blipFill>
        <p:spPr>
          <a:xfrm>
            <a:off x="1" y="0"/>
            <a:ext cx="12191999" cy="71633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44F205B4-2B78-E122-CE9D-11ACE42DB107}"/>
              </a:ext>
            </a:extLst>
          </p:cNvPr>
          <p:cNvSpPr txBox="1"/>
          <p:nvPr/>
        </p:nvSpPr>
        <p:spPr>
          <a:xfrm>
            <a:off x="385015" y="5215473"/>
            <a:ext cx="37995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FFFF99"/>
                </a:solidFill>
              </a:rPr>
              <a:t>Vapen</a:t>
            </a:r>
            <a:endParaRPr lang="nl-NL" sz="40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601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BD4EE34-4441-0BDB-37CA-F691D4D00EE5}"/>
              </a:ext>
            </a:extLst>
          </p:cNvPr>
          <p:cNvSpPr txBox="1"/>
          <p:nvPr/>
        </p:nvSpPr>
        <p:spPr>
          <a:xfrm>
            <a:off x="1455174" y="1228721"/>
            <a:ext cx="980276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vapes zijn handig wanneer je wilt stoppen met roken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2636319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1521EEF-FBE6-2A1A-ECE1-B8B0147C1590}"/>
              </a:ext>
            </a:extLst>
          </p:cNvPr>
          <p:cNvSpPr txBox="1"/>
          <p:nvPr/>
        </p:nvSpPr>
        <p:spPr>
          <a:xfrm>
            <a:off x="1415845" y="1329502"/>
            <a:ext cx="980276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vapes worden expres zeer verslavend gemaakt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1567361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58EF227-2DB5-693D-6961-6EE4B63DF6F2}"/>
              </a:ext>
            </a:extLst>
          </p:cNvPr>
          <p:cNvSpPr txBox="1"/>
          <p:nvPr/>
        </p:nvSpPr>
        <p:spPr>
          <a:xfrm>
            <a:off x="2290916" y="1536174"/>
            <a:ext cx="806245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mag helemaal niks meer tegenwoordig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3369842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A0E18B5-7622-96FC-7856-750D3039EE1F}"/>
              </a:ext>
            </a:extLst>
          </p:cNvPr>
          <p:cNvSpPr txBox="1"/>
          <p:nvPr/>
        </p:nvSpPr>
        <p:spPr>
          <a:xfrm>
            <a:off x="1376516" y="1425366"/>
            <a:ext cx="924232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het zo slecht voor je is zou het wel verboden zijn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2522855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94A294C-A467-1AC8-2563-7A5FC6B6B2DC}"/>
              </a:ext>
            </a:extLst>
          </p:cNvPr>
          <p:cNvSpPr txBox="1"/>
          <p:nvPr/>
        </p:nvSpPr>
        <p:spPr>
          <a:xfrm>
            <a:off x="1563329" y="1850611"/>
            <a:ext cx="950779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stom dat ze smaakjes gaan verbieden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385084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E4D8B81-69DF-A3E3-D444-39F11148ACCC}"/>
              </a:ext>
            </a:extLst>
          </p:cNvPr>
          <p:cNvSpPr txBox="1"/>
          <p:nvPr/>
        </p:nvSpPr>
        <p:spPr>
          <a:xfrm>
            <a:off x="1494502" y="1939102"/>
            <a:ext cx="986175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kan er zo mee stoppen als ik wil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3751684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BABC3CA-FA36-EF21-D5C7-2EE1E1994670}"/>
              </a:ext>
            </a:extLst>
          </p:cNvPr>
          <p:cNvSpPr txBox="1"/>
          <p:nvPr/>
        </p:nvSpPr>
        <p:spPr>
          <a:xfrm>
            <a:off x="1204451" y="2151727"/>
            <a:ext cx="978309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heb nog nooit een vape gebruikt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3614428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A659C7F-3E8B-DD14-CF9A-E2D21F4630AC}"/>
              </a:ext>
            </a:extLst>
          </p:cNvPr>
          <p:cNvSpPr txBox="1"/>
          <p:nvPr/>
        </p:nvSpPr>
        <p:spPr>
          <a:xfrm>
            <a:off x="1833716" y="2076753"/>
            <a:ext cx="852456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vapes zit meestal nicotine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2246840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5264819-C108-374E-ED8A-BF3A9A6F17CF}"/>
              </a:ext>
            </a:extLst>
          </p:cNvPr>
          <p:cNvSpPr txBox="1"/>
          <p:nvPr/>
        </p:nvSpPr>
        <p:spPr>
          <a:xfrm>
            <a:off x="1179871" y="1142689"/>
            <a:ext cx="1007806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mijn ouders vinden het niet erg zolang ik maar niet ga roken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3352860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DADBDAA-CF3F-661A-4264-B1BD2241E4FA}"/>
              </a:ext>
            </a:extLst>
          </p:cNvPr>
          <p:cNvSpPr txBox="1"/>
          <p:nvPr/>
        </p:nvSpPr>
        <p:spPr>
          <a:xfrm>
            <a:off x="698091" y="1889941"/>
            <a:ext cx="1109078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is zo fijn dat het niet stinkt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122991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Afbeelding 5" descr="Afbeelding met verbruiksartikelen voor kantoor, pen, overdekt, vloer&#10;&#10;Automatisch gegenereerde beschrijving">
            <a:extLst>
              <a:ext uri="{FF2B5EF4-FFF2-40B4-BE49-F238E27FC236}">
                <a16:creationId xmlns:a16="http://schemas.microsoft.com/office/drawing/2014/main" id="{3756BE2C-75D1-663B-EE65-6F4BDA3662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38"/>
          <a:stretch/>
        </p:blipFill>
        <p:spPr>
          <a:xfrm rot="5400000">
            <a:off x="2667641" y="-2666359"/>
            <a:ext cx="6856718" cy="12192000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0136D258-CCE5-0EFA-CC9B-AFB759032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>
                <a:solidFill>
                  <a:srgbClr val="FFFFFF"/>
                </a:solidFill>
              </a:rPr>
              <a:t>©Kieresoe2023 Lucy Reijnen</a:t>
            </a:r>
          </a:p>
        </p:txBody>
      </p:sp>
    </p:spTree>
    <p:extLst>
      <p:ext uri="{BB962C8B-B14F-4D97-AF65-F5344CB8AC3E}">
        <p14:creationId xmlns:p14="http://schemas.microsoft.com/office/powerpoint/2010/main" val="981185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5792808-E02B-8F6F-9BB5-1F49C8B79D72}"/>
              </a:ext>
            </a:extLst>
          </p:cNvPr>
          <p:cNvSpPr txBox="1"/>
          <p:nvPr/>
        </p:nvSpPr>
        <p:spPr>
          <a:xfrm>
            <a:off x="762000" y="1378663"/>
            <a:ext cx="10668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vapes met fruitsmaak zijn gezonder dan die met tabakssmaak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308057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5710F36-C0F5-01BD-3C8A-F00EF8087F7F}"/>
              </a:ext>
            </a:extLst>
          </p:cNvPr>
          <p:cNvSpPr txBox="1"/>
          <p:nvPr/>
        </p:nvSpPr>
        <p:spPr>
          <a:xfrm>
            <a:off x="1789471" y="1427825"/>
            <a:ext cx="88392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roken kun je niet stiekem doen vapen wel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243688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95679"/>
            <a:ext cx="4114800" cy="365125"/>
          </a:xfrm>
        </p:spPr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22167A2-CA43-ED4D-0FF0-8D56BD1840E2}"/>
              </a:ext>
            </a:extLst>
          </p:cNvPr>
          <p:cNvSpPr txBox="1"/>
          <p:nvPr/>
        </p:nvSpPr>
        <p:spPr>
          <a:xfrm>
            <a:off x="432619" y="1634302"/>
            <a:ext cx="115135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vapes zijn veel goedkoper dan sigaretten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1896747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A64BE07-CC6E-D520-AA61-A7D1EDFA9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A8B4382-DB97-5348-AE80-4ECECCCFEA74}"/>
              </a:ext>
            </a:extLst>
          </p:cNvPr>
          <p:cNvSpPr txBox="1"/>
          <p:nvPr/>
        </p:nvSpPr>
        <p:spPr>
          <a:xfrm>
            <a:off x="688259" y="1200835"/>
            <a:ext cx="1131692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het verboden wordt kan iedereen er toch gewoon aankomen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2369395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8CE31DA8-659C-505A-19D2-5CCA8C35E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F24083C-7B8B-E778-5355-2687D2EA5D4C}"/>
              </a:ext>
            </a:extLst>
          </p:cNvPr>
          <p:cNvSpPr txBox="1"/>
          <p:nvPr/>
        </p:nvSpPr>
        <p:spPr>
          <a:xfrm>
            <a:off x="983226" y="1398328"/>
            <a:ext cx="104516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mag pas vapes kopen wanneer je ouder bent dan 18 jaar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1672085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040A2DE3-9871-9541-1FC3-CBCB0135D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9075269-0BED-B04B-E91E-7334B6CF133C}"/>
              </a:ext>
            </a:extLst>
          </p:cNvPr>
          <p:cNvSpPr txBox="1"/>
          <p:nvPr/>
        </p:nvSpPr>
        <p:spPr>
          <a:xfrm>
            <a:off x="1297858" y="1172186"/>
            <a:ext cx="108941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niemand trekt zich er iets van aan wanneer jongeren vapen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3344822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DCB2EEEF-811D-9B82-CB7A-75DC5CFE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6BA9972-2898-EFB9-558D-B844917EDEE2}"/>
              </a:ext>
            </a:extLst>
          </p:cNvPr>
          <p:cNvSpPr txBox="1"/>
          <p:nvPr/>
        </p:nvSpPr>
        <p:spPr>
          <a:xfrm>
            <a:off x="1288026" y="1536174"/>
            <a:ext cx="1032387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op de vijf jongeren gebruikt weleens een vape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7679637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FC6E8BB-34C1-505F-4069-B3F82D16D046}"/>
              </a:ext>
            </a:extLst>
          </p:cNvPr>
          <p:cNvSpPr txBox="1"/>
          <p:nvPr/>
        </p:nvSpPr>
        <p:spPr>
          <a:xfrm>
            <a:off x="-19665" y="1016242"/>
            <a:ext cx="1130709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i="0" dirty="0">
                <a:solidFill>
                  <a:srgbClr val="32471F"/>
                </a:solidFill>
                <a:effectLst/>
                <a:latin typeface="Libre Franklin" pitchFamily="2" charset="0"/>
              </a:rPr>
              <a:t>Meer lezen over dit thema:</a:t>
            </a:r>
          </a:p>
          <a:p>
            <a:br>
              <a:rPr lang="nl-NL" sz="5400" dirty="0"/>
            </a:br>
            <a:endParaRPr lang="nl-NL" sz="5400" b="1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1441DA-887A-2802-3BA7-1FF57BAAA1F3}"/>
              </a:ext>
            </a:extLst>
          </p:cNvPr>
          <p:cNvSpPr txBox="1"/>
          <p:nvPr/>
        </p:nvSpPr>
        <p:spPr>
          <a:xfrm>
            <a:off x="3824749" y="5763935"/>
            <a:ext cx="49259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b="0" i="0" dirty="0">
                <a:solidFill>
                  <a:srgbClr val="32471F"/>
                </a:solidFill>
                <a:effectLst/>
                <a:latin typeface="Libre Franklin" pitchFamily="2" charset="0"/>
              </a:rPr>
              <a:t>Deze PowerPointpresentatie werd ontwikkeld door Lucy Reijnen.</a:t>
            </a:r>
          </a:p>
          <a:p>
            <a:pPr algn="ctr"/>
            <a:r>
              <a:rPr lang="nl-NL" sz="1200" dirty="0">
                <a:solidFill>
                  <a:srgbClr val="32471F"/>
                </a:solidFill>
                <a:latin typeface="Libre Franklin" pitchFamily="2" charset="0"/>
              </a:rPr>
              <a:t>Delen mag met bronvermelding</a:t>
            </a:r>
            <a:endParaRPr lang="nl-NL" sz="1200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3A81A3-B48E-9C51-A0ED-A9A4214B4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8849176-40F8-C565-AEE4-3E7E43F269BC}"/>
              </a:ext>
            </a:extLst>
          </p:cNvPr>
          <p:cNvSpPr txBox="1"/>
          <p:nvPr/>
        </p:nvSpPr>
        <p:spPr>
          <a:xfrm>
            <a:off x="727587" y="2339681"/>
            <a:ext cx="1087447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https://www.jellinek.nl/vraag-antwoord/vapen-e-sigaret-is-het-slecht-voor-je/</a:t>
            </a:r>
            <a:endParaRPr lang="nl-NL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https://www.rijksoverheid.nl/onderwerpen/roken/regels-e-sigaret</a:t>
            </a:r>
            <a:endParaRPr lang="nl-NL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88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FEDA8D-9EEE-DC71-F51B-0620CF976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9172"/>
            <a:ext cx="9144000" cy="2387600"/>
          </a:xfrm>
        </p:spPr>
        <p:txBody>
          <a:bodyPr>
            <a:normAutofit/>
          </a:bodyPr>
          <a:lstStyle/>
          <a:p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vapen is net zoiets als snoepen</a:t>
            </a:r>
            <a:endParaRPr lang="nl-NL" sz="8000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52188A4-D7A6-30B5-17F3-5E1024652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</p:spTree>
    <p:extLst>
      <p:ext uri="{BB962C8B-B14F-4D97-AF65-F5344CB8AC3E}">
        <p14:creationId xmlns:p14="http://schemas.microsoft.com/office/powerpoint/2010/main" val="356612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5E7CE1E-6CB3-5212-5E77-F5169A4D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98E5965-7017-CE79-135A-93795679EBD7}"/>
              </a:ext>
            </a:extLst>
          </p:cNvPr>
          <p:cNvSpPr txBox="1"/>
          <p:nvPr/>
        </p:nvSpPr>
        <p:spPr>
          <a:xfrm>
            <a:off x="776749" y="1123024"/>
            <a:ext cx="1056967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vapen is niet gezond maar ook niet slecht voor je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268701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FADFD2B-3A64-6BEE-81C3-DF9E7ED41636}"/>
              </a:ext>
            </a:extLst>
          </p:cNvPr>
          <p:cNvSpPr txBox="1"/>
          <p:nvPr/>
        </p:nvSpPr>
        <p:spPr>
          <a:xfrm>
            <a:off x="1735393" y="1968599"/>
            <a:ext cx="872121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vapen ga je eerder roken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69722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F94FDDF-FA7B-87C0-0B18-668FC39CFF91}"/>
              </a:ext>
            </a:extLst>
          </p:cNvPr>
          <p:cNvSpPr txBox="1"/>
          <p:nvPr/>
        </p:nvSpPr>
        <p:spPr>
          <a:xfrm>
            <a:off x="2384322" y="1830947"/>
            <a:ext cx="742335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nl-NL" sz="8000" dirty="0">
                <a:effectLst/>
              </a:rPr>
              <a:t>het ziet er gewoon leuk uit</a:t>
            </a:r>
            <a:endParaRPr lang="nl-NL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98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6F452A8-02D8-F3A7-A200-DAD32CA5EE82}"/>
              </a:ext>
            </a:extLst>
          </p:cNvPr>
          <p:cNvSpPr txBox="1"/>
          <p:nvPr/>
        </p:nvSpPr>
        <p:spPr>
          <a:xfrm>
            <a:off x="1209368" y="1378717"/>
            <a:ext cx="991091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ga soms ook vapen omdat iedereen het doet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248654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22FAAFD-F7E1-6972-0C17-3019A45C73AA}"/>
              </a:ext>
            </a:extLst>
          </p:cNvPr>
          <p:cNvSpPr txBox="1"/>
          <p:nvPr/>
        </p:nvSpPr>
        <p:spPr>
          <a:xfrm>
            <a:off x="1759974" y="2151727"/>
            <a:ext cx="867205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nl-NL" sz="8000" dirty="0">
                <a:effectLst/>
              </a:rPr>
              <a:t>het is niet zo slecht als roken</a:t>
            </a:r>
            <a:endParaRPr lang="nl-NL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051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C916DD-6B80-1E1C-44DA-AB535A2B1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©Kieresoe2023 Lucy Reijnen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BC594B8-9BE6-DAF1-FC9E-06BA21F56C95}"/>
              </a:ext>
            </a:extLst>
          </p:cNvPr>
          <p:cNvSpPr txBox="1"/>
          <p:nvPr/>
        </p:nvSpPr>
        <p:spPr>
          <a:xfrm>
            <a:off x="1307690" y="1516314"/>
            <a:ext cx="957661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8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krijg gewoon vapes van mijn ouders</a:t>
            </a:r>
            <a:endParaRPr lang="nl-NL" sz="8000" dirty="0"/>
          </a:p>
        </p:txBody>
      </p:sp>
    </p:spTree>
    <p:extLst>
      <p:ext uri="{BB962C8B-B14F-4D97-AF65-F5344CB8AC3E}">
        <p14:creationId xmlns:p14="http://schemas.microsoft.com/office/powerpoint/2010/main" val="7621574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347</Words>
  <Application>Microsoft Office PowerPoint</Application>
  <PresentationFormat>Breedbeeld</PresentationFormat>
  <Paragraphs>58</Paragraphs>
  <Slides>27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Libre Franklin</vt:lpstr>
      <vt:lpstr>Kantoorthema</vt:lpstr>
      <vt:lpstr>PowerPoint-presentatie</vt:lpstr>
      <vt:lpstr>PowerPoint-presentatie</vt:lpstr>
      <vt:lpstr>vapen is net zoiets als snoepen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Lucy Reijnen</dc:creator>
  <cp:lastModifiedBy>Lucy Reijnen</cp:lastModifiedBy>
  <cp:revision>1</cp:revision>
  <dcterms:created xsi:type="dcterms:W3CDTF">2023-10-15T08:28:46Z</dcterms:created>
  <dcterms:modified xsi:type="dcterms:W3CDTF">2023-10-15T09:09:45Z</dcterms:modified>
</cp:coreProperties>
</file>