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6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D"/>
    <a:srgbClr val="FFFF85"/>
    <a:srgbClr val="FFFF29"/>
    <a:srgbClr val="FFFF99"/>
    <a:srgbClr val="D9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19662-1B9E-41D0-A5D5-E272FA4CA3AA}" v="14" dt="2023-11-12T08:43:1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Reijnen" userId="8578f02e1fc7e122" providerId="LiveId" clId="{CD119662-1B9E-41D0-A5D5-E272FA4CA3AA}"/>
    <pc:docChg chg="undo redo custSel addSld modSld">
      <pc:chgData name="Lucy Reijnen" userId="8578f02e1fc7e122" providerId="LiveId" clId="{CD119662-1B9E-41D0-A5D5-E272FA4CA3AA}" dt="2023-11-12T08:43:16.027" v="93" actId="1076"/>
      <pc:docMkLst>
        <pc:docMk/>
      </pc:docMkLst>
      <pc:sldChg chg="addSp delSp modSp mod">
        <pc:chgData name="Lucy Reijnen" userId="8578f02e1fc7e122" providerId="LiveId" clId="{CD119662-1B9E-41D0-A5D5-E272FA4CA3AA}" dt="2023-11-12T08:28:19.287" v="19"/>
        <pc:sldMkLst>
          <pc:docMk/>
          <pc:sldMk cId="1992371055" sldId="256"/>
        </pc:sldMkLst>
        <pc:spChg chg="add del">
          <ac:chgData name="Lucy Reijnen" userId="8578f02e1fc7e122" providerId="LiveId" clId="{CD119662-1B9E-41D0-A5D5-E272FA4CA3AA}" dt="2023-11-12T08:28:17.498" v="18" actId="478"/>
          <ac:spMkLst>
            <pc:docMk/>
            <pc:sldMk cId="1992371055" sldId="256"/>
            <ac:spMk id="4" creationId="{E5BCD32A-CC95-ED3E-48A1-65431E4D0B40}"/>
          </ac:spMkLst>
        </pc:spChg>
        <pc:spChg chg="add mod">
          <ac:chgData name="Lucy Reijnen" userId="8578f02e1fc7e122" providerId="LiveId" clId="{CD119662-1B9E-41D0-A5D5-E272FA4CA3AA}" dt="2023-11-12T08:28:19.287" v="19"/>
          <ac:spMkLst>
            <pc:docMk/>
            <pc:sldMk cId="1992371055" sldId="256"/>
            <ac:spMk id="5" creationId="{EC79495B-F6F0-005E-C078-7F430F904DFB}"/>
          </ac:spMkLst>
        </pc:spChg>
      </pc:sldChg>
      <pc:sldChg chg="addSp delSp modSp mod">
        <pc:chgData name="Lucy Reijnen" userId="8578f02e1fc7e122" providerId="LiveId" clId="{CD119662-1B9E-41D0-A5D5-E272FA4CA3AA}" dt="2023-11-12T08:43:16.027" v="93" actId="1076"/>
        <pc:sldMkLst>
          <pc:docMk/>
          <pc:sldMk cId="4052823289" sldId="257"/>
        </pc:sldMkLst>
        <pc:spChg chg="mod">
          <ac:chgData name="Lucy Reijnen" userId="8578f02e1fc7e122" providerId="LiveId" clId="{CD119662-1B9E-41D0-A5D5-E272FA4CA3AA}" dt="2023-11-12T08:28:06.202" v="17" actId="20577"/>
          <ac:spMkLst>
            <pc:docMk/>
            <pc:sldMk cId="4052823289" sldId="257"/>
            <ac:spMk id="7" creationId="{DEB8B061-E9C5-07C5-D97F-D51F00F513F2}"/>
          </ac:spMkLst>
        </pc:spChg>
        <pc:picChg chg="add mod">
          <ac:chgData name="Lucy Reijnen" userId="8578f02e1fc7e122" providerId="LiveId" clId="{CD119662-1B9E-41D0-A5D5-E272FA4CA3AA}" dt="2023-11-12T08:43:16.027" v="93" actId="1076"/>
          <ac:picMkLst>
            <pc:docMk/>
            <pc:sldMk cId="4052823289" sldId="257"/>
            <ac:picMk id="3" creationId="{D17E2D68-3583-A2B9-77B0-F4446A672013}"/>
          </ac:picMkLst>
        </pc:picChg>
        <pc:picChg chg="del">
          <ac:chgData name="Lucy Reijnen" userId="8578f02e1fc7e122" providerId="LiveId" clId="{CD119662-1B9E-41D0-A5D5-E272FA4CA3AA}" dt="2023-11-12T08:42:56.387" v="88" actId="478"/>
          <ac:picMkLst>
            <pc:docMk/>
            <pc:sldMk cId="4052823289" sldId="257"/>
            <ac:picMk id="4" creationId="{DBB37874-6F40-63AB-117C-695339CF44D4}"/>
          </ac:picMkLst>
        </pc:picChg>
      </pc:sldChg>
      <pc:sldChg chg="addSp delSp modSp mod">
        <pc:chgData name="Lucy Reijnen" userId="8578f02e1fc7e122" providerId="LiveId" clId="{CD119662-1B9E-41D0-A5D5-E272FA4CA3AA}" dt="2023-11-12T08:28:32.503" v="22"/>
        <pc:sldMkLst>
          <pc:docMk/>
          <pc:sldMk cId="1186456718" sldId="258"/>
        </pc:sldMkLst>
        <pc:spChg chg="add del mod">
          <ac:chgData name="Lucy Reijnen" userId="8578f02e1fc7e122" providerId="LiveId" clId="{CD119662-1B9E-41D0-A5D5-E272FA4CA3AA}" dt="2023-11-12T08:28:31.932" v="21" actId="478"/>
          <ac:spMkLst>
            <pc:docMk/>
            <pc:sldMk cId="1186456718" sldId="258"/>
            <ac:spMk id="4" creationId="{EE857A6A-849E-3B22-A514-58395CA66616}"/>
          </ac:spMkLst>
        </pc:spChg>
        <pc:spChg chg="add mod">
          <ac:chgData name="Lucy Reijnen" userId="8578f02e1fc7e122" providerId="LiveId" clId="{CD119662-1B9E-41D0-A5D5-E272FA4CA3AA}" dt="2023-11-12T08:28:32.503" v="22"/>
          <ac:spMkLst>
            <pc:docMk/>
            <pc:sldMk cId="1186456718" sldId="258"/>
            <ac:spMk id="5" creationId="{5F8DD582-03FD-946E-9450-9748DB71B623}"/>
          </ac:spMkLst>
        </pc:spChg>
      </pc:sldChg>
      <pc:sldChg chg="addSp delSp modSp mod">
        <pc:chgData name="Lucy Reijnen" userId="8578f02e1fc7e122" providerId="LiveId" clId="{CD119662-1B9E-41D0-A5D5-E272FA4CA3AA}" dt="2023-11-12T08:28:40.772" v="25"/>
        <pc:sldMkLst>
          <pc:docMk/>
          <pc:sldMk cId="3470773421" sldId="259"/>
        </pc:sldMkLst>
        <pc:spChg chg="del mod">
          <ac:chgData name="Lucy Reijnen" userId="8578f02e1fc7e122" providerId="LiveId" clId="{CD119662-1B9E-41D0-A5D5-E272FA4CA3AA}" dt="2023-11-12T08:28:39.804" v="24" actId="478"/>
          <ac:spMkLst>
            <pc:docMk/>
            <pc:sldMk cId="3470773421" sldId="259"/>
            <ac:spMk id="3" creationId="{176C5485-55AA-DC1C-A011-123862EC6A61}"/>
          </ac:spMkLst>
        </pc:spChg>
        <pc:spChg chg="add mod">
          <ac:chgData name="Lucy Reijnen" userId="8578f02e1fc7e122" providerId="LiveId" clId="{CD119662-1B9E-41D0-A5D5-E272FA4CA3AA}" dt="2023-11-12T08:28:40.772" v="25"/>
          <ac:spMkLst>
            <pc:docMk/>
            <pc:sldMk cId="3470773421" sldId="259"/>
            <ac:spMk id="5" creationId="{82C566C1-7722-C7CA-5E0D-73BDE68B0E2B}"/>
          </ac:spMkLst>
        </pc:spChg>
      </pc:sldChg>
      <pc:sldChg chg="addSp delSp modSp mod">
        <pc:chgData name="Lucy Reijnen" userId="8578f02e1fc7e122" providerId="LiveId" clId="{CD119662-1B9E-41D0-A5D5-E272FA4CA3AA}" dt="2023-11-12T08:29:04.044" v="27"/>
        <pc:sldMkLst>
          <pc:docMk/>
          <pc:sldMk cId="3086842707" sldId="260"/>
        </pc:sldMkLst>
        <pc:spChg chg="del">
          <ac:chgData name="Lucy Reijnen" userId="8578f02e1fc7e122" providerId="LiveId" clId="{CD119662-1B9E-41D0-A5D5-E272FA4CA3AA}" dt="2023-11-12T08:29:02.880" v="26" actId="478"/>
          <ac:spMkLst>
            <pc:docMk/>
            <pc:sldMk cId="3086842707" sldId="260"/>
            <ac:spMk id="3" creationId="{80AB2342-0B4A-5C02-4F88-2D43899B9238}"/>
          </ac:spMkLst>
        </pc:spChg>
        <pc:spChg chg="add mod">
          <ac:chgData name="Lucy Reijnen" userId="8578f02e1fc7e122" providerId="LiveId" clId="{CD119662-1B9E-41D0-A5D5-E272FA4CA3AA}" dt="2023-11-12T08:29:04.044" v="27"/>
          <ac:spMkLst>
            <pc:docMk/>
            <pc:sldMk cId="3086842707" sldId="260"/>
            <ac:spMk id="5" creationId="{C65130FC-3D96-74FC-DF95-A7E4AE898A89}"/>
          </ac:spMkLst>
        </pc:spChg>
      </pc:sldChg>
      <pc:sldChg chg="addSp delSp modSp mod">
        <pc:chgData name="Lucy Reijnen" userId="8578f02e1fc7e122" providerId="LiveId" clId="{CD119662-1B9E-41D0-A5D5-E272FA4CA3AA}" dt="2023-11-12T08:30:20.377" v="32" actId="1076"/>
        <pc:sldMkLst>
          <pc:docMk/>
          <pc:sldMk cId="4259127322" sldId="261"/>
        </pc:sldMkLst>
        <pc:spChg chg="del">
          <ac:chgData name="Lucy Reijnen" userId="8578f02e1fc7e122" providerId="LiveId" clId="{CD119662-1B9E-41D0-A5D5-E272FA4CA3AA}" dt="2023-11-12T08:30:10.712" v="30" actId="478"/>
          <ac:spMkLst>
            <pc:docMk/>
            <pc:sldMk cId="4259127322" sldId="261"/>
            <ac:spMk id="3" creationId="{83A14F8F-36F7-F687-1E6C-9311B2D15019}"/>
          </ac:spMkLst>
        </pc:spChg>
        <pc:spChg chg="add mod">
          <ac:chgData name="Lucy Reijnen" userId="8578f02e1fc7e122" providerId="LiveId" clId="{CD119662-1B9E-41D0-A5D5-E272FA4CA3AA}" dt="2023-11-12T08:30:20.377" v="32" actId="1076"/>
          <ac:spMkLst>
            <pc:docMk/>
            <pc:sldMk cId="4259127322" sldId="261"/>
            <ac:spMk id="5" creationId="{F2605086-F5C4-0C53-B1F8-BD1CA21DB869}"/>
          </ac:spMkLst>
        </pc:spChg>
      </pc:sldChg>
      <pc:sldChg chg="modSp mod">
        <pc:chgData name="Lucy Reijnen" userId="8578f02e1fc7e122" providerId="LiveId" clId="{CD119662-1B9E-41D0-A5D5-E272FA4CA3AA}" dt="2023-11-12T08:39:17.294" v="42" actId="20577"/>
        <pc:sldMkLst>
          <pc:docMk/>
          <pc:sldMk cId="3481809395" sldId="262"/>
        </pc:sldMkLst>
        <pc:spChg chg="mod">
          <ac:chgData name="Lucy Reijnen" userId="8578f02e1fc7e122" providerId="LiveId" clId="{CD119662-1B9E-41D0-A5D5-E272FA4CA3AA}" dt="2023-11-12T08:39:17.294" v="42" actId="20577"/>
          <ac:spMkLst>
            <pc:docMk/>
            <pc:sldMk cId="3481809395" sldId="262"/>
            <ac:spMk id="3" creationId="{12FAA768-E77C-8E6C-928E-2F6632F88782}"/>
          </ac:spMkLst>
        </pc:spChg>
        <pc:spChg chg="mod">
          <ac:chgData name="Lucy Reijnen" userId="8578f02e1fc7e122" providerId="LiveId" clId="{CD119662-1B9E-41D0-A5D5-E272FA4CA3AA}" dt="2023-11-12T08:39:13.701" v="41" actId="255"/>
          <ac:spMkLst>
            <pc:docMk/>
            <pc:sldMk cId="3481809395" sldId="262"/>
            <ac:spMk id="5" creationId="{1386E2ED-3699-4603-A767-48668D44A5A7}"/>
          </ac:spMkLst>
        </pc:spChg>
      </pc:sldChg>
      <pc:sldChg chg="modSp mod">
        <pc:chgData name="Lucy Reijnen" userId="8578f02e1fc7e122" providerId="LiveId" clId="{CD119662-1B9E-41D0-A5D5-E272FA4CA3AA}" dt="2023-11-12T08:39:38.198" v="44" actId="20577"/>
        <pc:sldMkLst>
          <pc:docMk/>
          <pc:sldMk cId="2120654375" sldId="263"/>
        </pc:sldMkLst>
        <pc:spChg chg="mod">
          <ac:chgData name="Lucy Reijnen" userId="8578f02e1fc7e122" providerId="LiveId" clId="{CD119662-1B9E-41D0-A5D5-E272FA4CA3AA}" dt="2023-11-12T08:39:38.198" v="44" actId="20577"/>
          <ac:spMkLst>
            <pc:docMk/>
            <pc:sldMk cId="2120654375" sldId="263"/>
            <ac:spMk id="3" creationId="{FF8F58BE-D411-0DFC-B030-D16D12DC0787}"/>
          </ac:spMkLst>
        </pc:spChg>
      </pc:sldChg>
      <pc:sldChg chg="modSp mod">
        <pc:chgData name="Lucy Reijnen" userId="8578f02e1fc7e122" providerId="LiveId" clId="{CD119662-1B9E-41D0-A5D5-E272FA4CA3AA}" dt="2023-11-12T08:40:11.540" v="45" actId="20577"/>
        <pc:sldMkLst>
          <pc:docMk/>
          <pc:sldMk cId="3162296871" sldId="266"/>
        </pc:sldMkLst>
        <pc:spChg chg="mod">
          <ac:chgData name="Lucy Reijnen" userId="8578f02e1fc7e122" providerId="LiveId" clId="{CD119662-1B9E-41D0-A5D5-E272FA4CA3AA}" dt="2023-11-12T08:40:11.540" v="45" actId="20577"/>
          <ac:spMkLst>
            <pc:docMk/>
            <pc:sldMk cId="3162296871" sldId="266"/>
            <ac:spMk id="3" creationId="{B02A627F-F2A9-F7B9-B1D9-05460DA8489E}"/>
          </ac:spMkLst>
        </pc:spChg>
      </pc:sldChg>
      <pc:sldChg chg="addSp delSp modSp mod">
        <pc:chgData name="Lucy Reijnen" userId="8578f02e1fc7e122" providerId="LiveId" clId="{CD119662-1B9E-41D0-A5D5-E272FA4CA3AA}" dt="2023-11-12T08:29:30.295" v="29"/>
        <pc:sldMkLst>
          <pc:docMk/>
          <pc:sldMk cId="3122465133" sldId="267"/>
        </pc:sldMkLst>
        <pc:spChg chg="del">
          <ac:chgData name="Lucy Reijnen" userId="8578f02e1fc7e122" providerId="LiveId" clId="{CD119662-1B9E-41D0-A5D5-E272FA4CA3AA}" dt="2023-11-12T08:29:28.852" v="28" actId="478"/>
          <ac:spMkLst>
            <pc:docMk/>
            <pc:sldMk cId="3122465133" sldId="267"/>
            <ac:spMk id="3" creationId="{245A5C8D-8E30-DCC1-9A5E-EAA9C3A70F30}"/>
          </ac:spMkLst>
        </pc:spChg>
        <pc:spChg chg="add mod">
          <ac:chgData name="Lucy Reijnen" userId="8578f02e1fc7e122" providerId="LiveId" clId="{CD119662-1B9E-41D0-A5D5-E272FA4CA3AA}" dt="2023-11-12T08:29:30.295" v="29"/>
          <ac:spMkLst>
            <pc:docMk/>
            <pc:sldMk cId="3122465133" sldId="267"/>
            <ac:spMk id="4" creationId="{687CD554-4E9B-521E-4404-39A2F2BA9BEA}"/>
          </ac:spMkLst>
        </pc:spChg>
      </pc:sldChg>
      <pc:sldChg chg="delSp modSp mod">
        <pc:chgData name="Lucy Reijnen" userId="8578f02e1fc7e122" providerId="LiveId" clId="{CD119662-1B9E-41D0-A5D5-E272FA4CA3AA}" dt="2023-11-12T08:27:47.583" v="16" actId="14100"/>
        <pc:sldMkLst>
          <pc:docMk/>
          <pc:sldMk cId="3603844833" sldId="269"/>
        </pc:sldMkLst>
        <pc:spChg chg="del mod">
          <ac:chgData name="Lucy Reijnen" userId="8578f02e1fc7e122" providerId="LiveId" clId="{CD119662-1B9E-41D0-A5D5-E272FA4CA3AA}" dt="2023-11-12T08:26:47.125" v="7" actId="478"/>
          <ac:spMkLst>
            <pc:docMk/>
            <pc:sldMk cId="3603844833" sldId="269"/>
            <ac:spMk id="2" creationId="{27A5BF35-BF36-F37F-5ABD-BE55D79C611E}"/>
          </ac:spMkLst>
        </pc:spChg>
        <pc:spChg chg="del">
          <ac:chgData name="Lucy Reijnen" userId="8578f02e1fc7e122" providerId="LiveId" clId="{CD119662-1B9E-41D0-A5D5-E272FA4CA3AA}" dt="2023-11-12T08:27:39.921" v="13"/>
          <ac:spMkLst>
            <pc:docMk/>
            <pc:sldMk cId="3603844833" sldId="269"/>
            <ac:spMk id="3" creationId="{CBABFFF3-088A-BDD0-7135-638BCB89AA76}"/>
          </ac:spMkLst>
        </pc:spChg>
        <pc:picChg chg="mod">
          <ac:chgData name="Lucy Reijnen" userId="8578f02e1fc7e122" providerId="LiveId" clId="{CD119662-1B9E-41D0-A5D5-E272FA4CA3AA}" dt="2023-11-12T08:27:47.583" v="16" actId="14100"/>
          <ac:picMkLst>
            <pc:docMk/>
            <pc:sldMk cId="3603844833" sldId="269"/>
            <ac:picMk id="4" creationId="{FD0BB11F-B6A6-0155-79D3-A13B0B76A245}"/>
          </ac:picMkLst>
        </pc:picChg>
      </pc:sldChg>
      <pc:sldChg chg="addSp modSp new mod">
        <pc:chgData name="Lucy Reijnen" userId="8578f02e1fc7e122" providerId="LiveId" clId="{CD119662-1B9E-41D0-A5D5-E272FA4CA3AA}" dt="2023-11-12T08:42:41.030" v="87"/>
        <pc:sldMkLst>
          <pc:docMk/>
          <pc:sldMk cId="1828679119" sldId="270"/>
        </pc:sldMkLst>
        <pc:spChg chg="mod">
          <ac:chgData name="Lucy Reijnen" userId="8578f02e1fc7e122" providerId="LiveId" clId="{CD119662-1B9E-41D0-A5D5-E272FA4CA3AA}" dt="2023-11-12T08:41:25.031" v="63" actId="20577"/>
          <ac:spMkLst>
            <pc:docMk/>
            <pc:sldMk cId="1828679119" sldId="270"/>
            <ac:spMk id="2" creationId="{ACF2FE1B-5111-2D35-E82F-00D0EECDD6B3}"/>
          </ac:spMkLst>
        </pc:spChg>
        <pc:spChg chg="mod">
          <ac:chgData name="Lucy Reijnen" userId="8578f02e1fc7e122" providerId="LiveId" clId="{CD119662-1B9E-41D0-A5D5-E272FA4CA3AA}" dt="2023-11-12T08:42:25.963" v="86" actId="27636"/>
          <ac:spMkLst>
            <pc:docMk/>
            <pc:sldMk cId="1828679119" sldId="270"/>
            <ac:spMk id="3" creationId="{21EBE108-D037-6A65-DCA7-3046BB9C95F1}"/>
          </ac:spMkLst>
        </pc:spChg>
        <pc:spChg chg="add mod">
          <ac:chgData name="Lucy Reijnen" userId="8578f02e1fc7e122" providerId="LiveId" clId="{CD119662-1B9E-41D0-A5D5-E272FA4CA3AA}" dt="2023-11-12T08:42:41.030" v="87"/>
          <ac:spMkLst>
            <pc:docMk/>
            <pc:sldMk cId="1828679119" sldId="270"/>
            <ac:spMk id="4" creationId="{1C61A0E3-8769-29B9-EED4-8A4E36CA1A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181DA-9348-49D1-9142-0E79A56E5623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8260-BA1E-4412-A866-B5B24FB25A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65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F8AF7-A72B-1659-DC9C-8E7B26558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C2016B-6145-C2D8-C6FF-DFE2F4B70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348871-97DB-EB82-D0E1-23341AC6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0D76-8069-4571-B98D-3A430C7A457A}" type="datetime1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997A90-1D63-579F-9EC2-5D1731E4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23F7A7-A1E6-13EB-18F1-F881596A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3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2167B-5E71-A0B0-1374-3ACEC313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33F292-D05F-A997-2818-C60145E4A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02B471-545A-8424-FFB1-5DFCEA67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5FFC-1BD9-41D8-A1EE-C947DDBE084E}" type="datetime1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12996D-0CD0-36BE-B080-01F68340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9C6121-0808-D60C-6B5D-44AF2C3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1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19335E2-33D4-6D80-6CE1-B35B0A4FC9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498D27-5BA6-D9B5-E687-783972F98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9EBFE4-9C9E-619F-B05C-637CD984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05C92-0711-4C42-8842-831FDDEF33D7}" type="datetime1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91E597-BD72-8CD9-818C-DB13DDC1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42DB25-6257-368D-8732-BB86A3DA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5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984C8-D863-0F5D-5A0E-9AB4DFF9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6DFF1B-295E-6EC7-ABAF-5CDE2016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2F77D4-2F90-9571-3B14-88652955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740D-D7AB-4BA1-8724-DCD46ABFBEAB}" type="datetime1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3B6B97-523C-4063-B9FE-5B5F8B57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DF663E-2ABA-DC95-E9DF-191A67C9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19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176BD-C938-EEE6-8F6A-37D2B3CC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78C6E0-7C26-72FE-6E26-BAE773B0E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38966D-5C8A-E8B2-7779-4CE49F4B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25E1-F3D3-438B-A723-97B77A292917}" type="datetime1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22FCFA-31C0-E194-B439-93270DAD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FE9E8B-F9D3-63B6-4110-B8D00B31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5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88096-D288-6031-D4B6-B8E83595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FAD17F-CED7-5872-A24B-EE230ACDD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7EE2DC-C6E6-1EF2-DD0E-E5EDE5617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E28E6C-AB10-4812-425C-5407999E5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8693-CAD8-4C0E-A4AC-EF1DAAED6AF9}" type="datetime1">
              <a:rPr lang="nl-NL" smtClean="0"/>
              <a:t>12-11-2023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55D347-FEA0-428B-9A3E-57819B9B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C64B4E-FAFC-6844-E235-A06DED69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2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2F71C-4AE2-1305-9903-6D0F04C4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D81FEF-9B0E-3D37-75F1-FA8DD111C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002CD1-7B5A-6D9D-8178-D450960F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138E7A2-89E5-AD2D-4D79-176A085EE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57F518-C54D-04D9-67C0-D98BC3DA7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B64FF5-29A7-B6D7-B6B8-343F94717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24CC-03A5-405D-96E1-8B09C1FBA5DA}" type="datetime1">
              <a:rPr lang="nl-NL" smtClean="0"/>
              <a:t>12-11-2023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3EA9B9-5EBB-D2FA-9574-B3E9999B0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B9CDDC-DD68-EC5C-F851-97AED8B76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45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174D9-DE26-1E35-0674-A6482504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18517B9-7DD1-0393-FA1C-517170DB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02C4-D384-4E20-A63F-FCCA7592B0FF}" type="datetime1">
              <a:rPr lang="nl-NL" smtClean="0"/>
              <a:t>12-11-2023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2A6E15-A1EC-D114-0CC0-1EDB7592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CB4E234-6B74-58F9-D7B6-6801BDDC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51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FFEF38-2945-BD32-254D-EA1704D9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2773-8426-46DF-A64F-863868A83408}" type="datetime1">
              <a:rPr lang="nl-NL" smtClean="0"/>
              <a:t>12-11-2023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4A360A4-E0CD-6622-3FF9-B5875000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20BE65-BC90-614A-A768-FDD90FA7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3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86F50-C937-5ECA-E989-5FE9BE89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02DF1-0F65-C29F-9D5F-C9B9E13B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5C90A0-CBEF-F93F-6155-7F4C48717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63F008-1FE9-39B5-A286-0AA5B24FD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E2F8-1F39-4D44-AD23-30EAA426C86A}" type="datetime1">
              <a:rPr lang="nl-NL" smtClean="0"/>
              <a:t>12-11-2023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092D6F2-C3E9-5FE0-FA31-8D777DF2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137DB3-F189-CFB3-6B43-FB3A787A2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529A2-CCD3-96E7-BEDA-A64B14FB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D21DAF-E421-CAD1-D639-115C193E6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A1BD69-3A18-D67F-4B1C-A88FBDEA7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CB9E08-A582-498A-5890-911104B62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03C8-42DF-4296-BEB4-0533607EFB9B}" type="datetime1">
              <a:rPr lang="nl-NL" smtClean="0"/>
              <a:t>12-11-2023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7E7160-27FA-28F6-4851-B3776BBB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©Kieresoe 2022 Lucy Reijnen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A18924-6910-53F1-C014-958DF835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4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B3FE37-A7B3-0ABB-FAC1-1778A7AB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0FA154-CF14-B113-F9FA-BF96DDFB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7ADB92-8389-D9B3-30F3-FC8482889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2D52-E015-4FD5-82FE-CFFEC8811E78}" type="datetime1">
              <a:rPr lang="nl-NL" smtClean="0"/>
              <a:t>12-11-2023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8A3E72-22A5-665C-5B71-90CB23806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©Kieresoe 2022 Lucy Reijnen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6FD2A6-5928-F958-67EB-D15BC0ABD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E035-C269-4FCD-A707-8B654AF7FB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6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f7e6vq8d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/?v=UtA4N-lWlu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eitleiden.nl/nieuws/2017/01/als-je-vrienden-in-de-sloot-springen%E2%80%A6" TargetMode="External"/><Relationship Id="rId2" Type="http://schemas.openxmlformats.org/officeDocument/2006/relationships/hyperlink" Target="https://www.researchgate.net/publication/254826165_Een_studie_naar_het_concept_groepsdruk/link/00b49538374ab6e2fe000000/downloa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gwijzerjeugdenveiligheid.nl/documenten/een-studie-naar-het-concept-groepsdr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-L0Ar--Aq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A-gbpt7Ts8&amp;t=6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nGEnwBc3C64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q-nLy7Bf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4WSiIMfr-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D0BB11F-B6A6-0155-79D3-A13B0B76A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4" b="6753"/>
          <a:stretch/>
        </p:blipFill>
        <p:spPr>
          <a:xfrm>
            <a:off x="-1" y="-98358"/>
            <a:ext cx="12283065" cy="69563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1B0AB0C-694E-EED8-6ABB-3896C429F728}"/>
              </a:ext>
            </a:extLst>
          </p:cNvPr>
          <p:cNvSpPr txBox="1"/>
          <p:nvPr/>
        </p:nvSpPr>
        <p:spPr>
          <a:xfrm>
            <a:off x="-257240" y="888965"/>
            <a:ext cx="7305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FFFF85"/>
                </a:solidFill>
              </a:rPr>
              <a:t>Kieresoe</a:t>
            </a:r>
          </a:p>
          <a:p>
            <a:pPr algn="ctr"/>
            <a:r>
              <a:rPr lang="nl-NL" sz="3200" b="1" dirty="0">
                <a:solidFill>
                  <a:srgbClr val="FFFF85"/>
                </a:solidFill>
              </a:rPr>
              <a:t>Positieve groepsvorming</a:t>
            </a:r>
          </a:p>
        </p:txBody>
      </p:sp>
    </p:spTree>
    <p:extLst>
      <p:ext uri="{BB962C8B-B14F-4D97-AF65-F5344CB8AC3E}">
        <p14:creationId xmlns:p14="http://schemas.microsoft.com/office/powerpoint/2010/main" val="360384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buiten, kind, water, spelen&#10;&#10;Beschrijving is gegenereerd met zeer hoge betrouwbaarheid">
            <a:extLst>
              <a:ext uri="{FF2B5EF4-FFF2-40B4-BE49-F238E27FC236}">
                <a16:creationId xmlns:a16="http://schemas.microsoft.com/office/drawing/2014/main" id="{B267D875-5B5E-4447-BD1E-CF61DD6A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3" y="305632"/>
            <a:ext cx="10266216" cy="57479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EB27E54-CCBD-4C29-92E8-F84E5777012A}"/>
              </a:ext>
            </a:extLst>
          </p:cNvPr>
          <p:cNvSpPr txBox="1"/>
          <p:nvPr/>
        </p:nvSpPr>
        <p:spPr>
          <a:xfrm>
            <a:off x="3293151" y="6053604"/>
            <a:ext cx="40206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solidFill>
                  <a:srgbClr val="0563C1"/>
                </a:solidFill>
                <a:cs typeface="Arial"/>
                <a:hlinkClick r:id="rId3"/>
              </a:rPr>
              <a:t>https://www.youtube.com/watch?v=PNf7e6vq8dM</a:t>
            </a:r>
            <a:r>
              <a:rPr lang="nl-NL" dirty="0">
                <a:cs typeface="Arial"/>
              </a:rPr>
              <a:t> </a:t>
            </a:r>
            <a:r>
              <a:rPr lang="en-US" dirty="0">
                <a:cs typeface="Arial"/>
              </a:rPr>
              <a:t>​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F8F58BE-D411-0DFC-B030-D16D12DC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212065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dier, gevuld, oranje, tafel&#10;&#10;Beschrijving is gegenereerd met zeer hoge betrouwbaarheid">
            <a:extLst>
              <a:ext uri="{FF2B5EF4-FFF2-40B4-BE49-F238E27FC236}">
                <a16:creationId xmlns:a16="http://schemas.microsoft.com/office/drawing/2014/main" id="{4EBFFACD-361B-4972-B1EF-A1BB2230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2" y="462595"/>
            <a:ext cx="10364775" cy="557106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302F958-4F8A-4DB7-9D1E-D89B3A8DB3F3}"/>
              </a:ext>
            </a:extLst>
          </p:cNvPr>
          <p:cNvSpPr txBox="1"/>
          <p:nvPr/>
        </p:nvSpPr>
        <p:spPr>
          <a:xfrm>
            <a:off x="3640532" y="6099744"/>
            <a:ext cx="39310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3"/>
              </a:rPr>
              <a:t>https://www.youtube.com/watch/?v=UtA4N-lWlus</a:t>
            </a:r>
            <a:endParaRPr lang="en-US" sz="14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2A627F-F2A9-F7B9-B1D9-05460DA8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16229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FE1B-5111-2D35-E82F-00D0EECDD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187" y="711865"/>
            <a:ext cx="9144000" cy="88833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Verder lezen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EBE108-D037-6A65-DCA7-3046BB9C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594" y="1773238"/>
            <a:ext cx="11090787" cy="2808594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hlinkClick r:id="rId2"/>
              </a:rPr>
              <a:t>https://www.researchgate.net/publication/254826165_Een_studie_naar_het_concept_groepsdruk/link/00b49538374ab6e2fe000000/download</a:t>
            </a: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hlinkClick r:id="rId3"/>
              </a:rPr>
              <a:t>https://www.universiteitleiden.nl/nieuws/2017/01/als-je-vrienden-in-de-sloot-springen%E2%80%A6</a:t>
            </a: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hlinkClick r:id="rId4"/>
              </a:rPr>
              <a:t>https://wegwijzerjeugdenveiligheid.nl/documenten/een-studie-naar-het-concept-groepsdruk</a:t>
            </a:r>
            <a:endParaRPr lang="nl-NL" dirty="0"/>
          </a:p>
          <a:p>
            <a:pPr algn="l"/>
            <a:endParaRPr lang="nl-NL" dirty="0"/>
          </a:p>
        </p:txBody>
      </p:sp>
      <p:sp>
        <p:nvSpPr>
          <p:cNvPr id="4" name="Tijdelijke aanduiding voor voettekst 2">
            <a:extLst>
              <a:ext uri="{FF2B5EF4-FFF2-40B4-BE49-F238E27FC236}">
                <a16:creationId xmlns:a16="http://schemas.microsoft.com/office/drawing/2014/main" id="{1C61A0E3-8769-29B9-EED4-8A4E36CA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18286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907C6FC-0F22-F9AB-FA53-8A20080FE764}"/>
              </a:ext>
            </a:extLst>
          </p:cNvPr>
          <p:cNvSpPr txBox="1"/>
          <p:nvPr/>
        </p:nvSpPr>
        <p:spPr>
          <a:xfrm>
            <a:off x="3421626" y="4249856"/>
            <a:ext cx="6469626" cy="134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nl-NL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Groepsdruk</a:t>
            </a:r>
            <a:endParaRPr lang="nl-NL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EB8B061-E9C5-07C5-D97F-D51F00F5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  <p:pic>
        <p:nvPicPr>
          <p:cNvPr id="3" name="Afbeelding 2" descr="Afbeelding met clipart, tekening, illustratie, Tekenfilm&#10;&#10;Automatisch gegenereerde beschrijving">
            <a:extLst>
              <a:ext uri="{FF2B5EF4-FFF2-40B4-BE49-F238E27FC236}">
                <a16:creationId xmlns:a16="http://schemas.microsoft.com/office/drawing/2014/main" id="{D17E2D68-3583-A2B9-77B0-F4446A672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7" y="1189946"/>
            <a:ext cx="3116672" cy="28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5FA98-8FA1-CDCA-98EF-593599527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762000"/>
            <a:ext cx="9144000" cy="914399"/>
          </a:xfrm>
        </p:spPr>
        <p:txBody>
          <a:bodyPr>
            <a:normAutofit fontScale="90000"/>
          </a:bodyPr>
          <a:lstStyle/>
          <a:p>
            <a:r>
              <a:rPr lang="nl-NL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groepsdruk?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4A67CC-7F01-7FA8-4B31-34DDD20EF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080" y="2194560"/>
            <a:ext cx="9032240" cy="3114358"/>
          </a:xfrm>
        </p:spPr>
        <p:txBody>
          <a:bodyPr>
            <a:noAutofit/>
          </a:bodyPr>
          <a:lstStyle/>
          <a:p>
            <a:r>
              <a:rPr lang="nl-NL" sz="4400" dirty="0"/>
              <a:t>Druk die een groep uitoefent op een persoon of een kleinere groep om het gedrag te veranderen zodat het past bij het gedrag in de grotere groep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EC79495B-F6F0-005E-C078-7F430F90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1992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29564-91A8-E9B3-9321-C5631B571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3429000"/>
            <a:ext cx="9144000" cy="848043"/>
          </a:xfrm>
        </p:spPr>
        <p:txBody>
          <a:bodyPr>
            <a:normAutofit/>
          </a:bodyPr>
          <a:lstStyle/>
          <a:p>
            <a:r>
              <a:rPr lang="nl-NL" sz="5400" b="1" dirty="0">
                <a:latin typeface="+mn-lt"/>
              </a:rPr>
              <a:t>Geef voorbeelden?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8FC26C-228E-B6FB-F1BC-F2F469D64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440" y="1513841"/>
            <a:ext cx="11592560" cy="1341120"/>
          </a:xfrm>
        </p:spPr>
        <p:txBody>
          <a:bodyPr>
            <a:noAutofit/>
          </a:bodyPr>
          <a:lstStyle/>
          <a:p>
            <a:r>
              <a:rPr lang="nl-NL" sz="5400" b="1" dirty="0"/>
              <a:t>Is groepsdruk positief of negatief?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5F8DD582-03FD-946E-9450-9748DB71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11864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1A151618-A4B0-4B91-9858-273FF5EB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97" y="349552"/>
            <a:ext cx="10083378" cy="557106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5B2AD69-7188-40F6-9351-1931B544A1C4}"/>
              </a:ext>
            </a:extLst>
          </p:cNvPr>
          <p:cNvSpPr txBox="1"/>
          <p:nvPr/>
        </p:nvSpPr>
        <p:spPr>
          <a:xfrm>
            <a:off x="4258236" y="6087035"/>
            <a:ext cx="37382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https://www.youtube.com/watch?v=7-L0Ar--AqY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82C566C1-7722-C7CA-5E0D-73BDE68B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47077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lok, tekening&#10;&#10;Beschrijving is gegenereerd met zeer hoge betrouwbaarheid">
            <a:extLst>
              <a:ext uri="{FF2B5EF4-FFF2-40B4-BE49-F238E27FC236}">
                <a16:creationId xmlns:a16="http://schemas.microsoft.com/office/drawing/2014/main" id="{54670E55-506A-4303-8205-E16EA899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7736"/>
            <a:ext cx="5291666" cy="4102527"/>
          </a:xfrm>
          <a:prstGeom prst="rect">
            <a:avLst/>
          </a:prstGeom>
        </p:spPr>
      </p:pic>
      <p:pic>
        <p:nvPicPr>
          <p:cNvPr id="4" name="Afbeelding 4" descr="Afbeelding met persoon, binnen, man, eten&#10;&#10;Beschrijving is gegenereerd met zeer hoge betrouwbaarheid">
            <a:extLst>
              <a:ext uri="{FF2B5EF4-FFF2-40B4-BE49-F238E27FC236}">
                <a16:creationId xmlns:a16="http://schemas.microsoft.com/office/drawing/2014/main" id="{C6A55ABB-511F-41A4-A06E-29D97A1CA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60500"/>
            <a:ext cx="5291667" cy="3937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9E5561D-1A02-4DAC-A68B-69931BD3AB6E}"/>
              </a:ext>
            </a:extLst>
          </p:cNvPr>
          <p:cNvSpPr txBox="1"/>
          <p:nvPr/>
        </p:nvSpPr>
        <p:spPr>
          <a:xfrm>
            <a:off x="2711302" y="5838682"/>
            <a:ext cx="61913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hlinkClick r:id="rId4"/>
              </a:rPr>
              <a:t>https://www.youtube.com/watch?v=qA-gbpt7Ts8&amp;t=6s</a:t>
            </a:r>
            <a:endParaRPr lang="en-US" sz="2000" dirty="0"/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C65130FC-3D96-74FC-DF95-A7E4AE89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08684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4417D-AC88-4C06-89DF-EE37907F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289" y="6099871"/>
            <a:ext cx="4369420" cy="512957"/>
          </a:xfrm>
        </p:spPr>
        <p:txBody>
          <a:bodyPr>
            <a:normAutofit fontScale="90000"/>
          </a:bodyPr>
          <a:lstStyle/>
          <a:p>
            <a:r>
              <a:rPr lang="nl-NL" sz="1600" dirty="0">
                <a:hlinkClick r:id="rId2"/>
              </a:rPr>
              <a:t>https://www.youtube.com/watch?v=nGEnwBc3C64</a:t>
            </a:r>
            <a:br>
              <a:rPr lang="nl-NL" sz="1600" dirty="0"/>
            </a:br>
            <a:endParaRPr lang="nl-NL" sz="1600" dirty="0"/>
          </a:p>
        </p:txBody>
      </p:sp>
      <p:pic>
        <p:nvPicPr>
          <p:cNvPr id="1026" name="Picture 2" descr="Ook jij bent een kuddedier (ook al denk je van niet) | MINDF*CK - YouTube">
            <a:extLst>
              <a:ext uri="{FF2B5EF4-FFF2-40B4-BE49-F238E27FC236}">
                <a16:creationId xmlns:a16="http://schemas.microsoft.com/office/drawing/2014/main" id="{91F50A9E-4B0D-4BB2-B9A9-E95B9ECF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50" y="416613"/>
            <a:ext cx="10004899" cy="560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voettekst 6">
            <a:extLst>
              <a:ext uri="{FF2B5EF4-FFF2-40B4-BE49-F238E27FC236}">
                <a16:creationId xmlns:a16="http://schemas.microsoft.com/office/drawing/2014/main" id="{687CD554-4E9B-521E-4404-39A2F2BA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312246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amer, tafel, levend, wit&#10;&#10;Beschrijving is gegenereerd met zeer hoge betrouwbaarheid">
            <a:extLst>
              <a:ext uri="{FF2B5EF4-FFF2-40B4-BE49-F238E27FC236}">
                <a16:creationId xmlns:a16="http://schemas.microsoft.com/office/drawing/2014/main" id="{6A3A6579-8045-4995-B5D1-23264B83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71" y="350321"/>
            <a:ext cx="7643935" cy="57270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5B4A5AC-FD03-4E6F-9E96-14C798B8A9E1}"/>
              </a:ext>
            </a:extLst>
          </p:cNvPr>
          <p:cNvSpPr txBox="1"/>
          <p:nvPr/>
        </p:nvSpPr>
        <p:spPr>
          <a:xfrm>
            <a:off x="3570194" y="6192370"/>
            <a:ext cx="468181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solidFill>
                  <a:srgbClr val="0563C1"/>
                </a:solidFill>
                <a:cs typeface="Arial"/>
                <a:hlinkClick r:id="rId3"/>
              </a:rPr>
              <a:t>https://www.youtube.com/watch?v=FTq-nLy7Bfs</a:t>
            </a:r>
            <a:r>
              <a:rPr lang="nl-NL" sz="1400" dirty="0"/>
              <a:t>  </a:t>
            </a:r>
          </a:p>
        </p:txBody>
      </p:sp>
      <p:sp>
        <p:nvSpPr>
          <p:cNvPr id="5" name="Tijdelijke aanduiding voor voettekst 6">
            <a:extLst>
              <a:ext uri="{FF2B5EF4-FFF2-40B4-BE49-F238E27FC236}">
                <a16:creationId xmlns:a16="http://schemas.microsoft.com/office/drawing/2014/main" id="{F2605086-F5C4-0C53-B1F8-BD1CA21DB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3702" y="6492875"/>
            <a:ext cx="4114800" cy="365125"/>
          </a:xfrm>
        </p:spPr>
        <p:txBody>
          <a:bodyPr/>
          <a:lstStyle/>
          <a:p>
            <a:r>
              <a:rPr lang="nl-NL" sz="1000" dirty="0"/>
              <a:t>©Kieresoe 2023 Lucy Reijnen</a:t>
            </a:r>
          </a:p>
        </p:txBody>
      </p:sp>
    </p:spTree>
    <p:extLst>
      <p:ext uri="{BB962C8B-B14F-4D97-AF65-F5344CB8AC3E}">
        <p14:creationId xmlns:p14="http://schemas.microsoft.com/office/powerpoint/2010/main" val="425912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man, persoon, foto, binnen&#10;&#10;Beschrijving is gegenereerd met zeer hoge betrouwbaarheid">
            <a:extLst>
              <a:ext uri="{FF2B5EF4-FFF2-40B4-BE49-F238E27FC236}">
                <a16:creationId xmlns:a16="http://schemas.microsoft.com/office/drawing/2014/main" id="{B1FFE8DF-1B9F-4A9A-9D10-25FDE7B04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4" b="3285"/>
          <a:stretch/>
        </p:blipFill>
        <p:spPr>
          <a:xfrm>
            <a:off x="1549969" y="462705"/>
            <a:ext cx="9461755" cy="54832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386E2ED-3699-4603-A767-48668D44A5A7}"/>
              </a:ext>
            </a:extLst>
          </p:cNvPr>
          <p:cNvSpPr txBox="1"/>
          <p:nvPr/>
        </p:nvSpPr>
        <p:spPr>
          <a:xfrm>
            <a:off x="3686302" y="6094740"/>
            <a:ext cx="4995581" cy="312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400" u="sng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https://www.youtube.com/watch?v=p4WSiIMfr-Q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2FAA768-E77C-8E6C-928E-2F6632F8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©Kieresoe 2023Lucy Reijnen</a:t>
            </a:r>
          </a:p>
        </p:txBody>
      </p:sp>
    </p:spTree>
    <p:extLst>
      <p:ext uri="{BB962C8B-B14F-4D97-AF65-F5344CB8AC3E}">
        <p14:creationId xmlns:p14="http://schemas.microsoft.com/office/powerpoint/2010/main" val="34818093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254</Words>
  <Application>Microsoft Office PowerPoint</Application>
  <PresentationFormat>Breedbeeld</PresentationFormat>
  <Paragraphs>31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Wat is groepsdruk?</vt:lpstr>
      <vt:lpstr>Geef voorbeelden? </vt:lpstr>
      <vt:lpstr>PowerPoint-presentatie</vt:lpstr>
      <vt:lpstr>PowerPoint-presentatie</vt:lpstr>
      <vt:lpstr>https://www.youtube.com/watch?v=nGEnwBc3C64 </vt:lpstr>
      <vt:lpstr>PowerPoint-presentatie</vt:lpstr>
      <vt:lpstr>PowerPoint-presentatie</vt:lpstr>
      <vt:lpstr>PowerPoint-presentatie</vt:lpstr>
      <vt:lpstr>PowerPoint-presentatie</vt:lpstr>
      <vt:lpstr>Verder lezen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Lucy Reijnen</dc:creator>
  <cp:lastModifiedBy>Lucy Reijnen</cp:lastModifiedBy>
  <cp:revision>1</cp:revision>
  <dcterms:created xsi:type="dcterms:W3CDTF">2022-11-27T09:07:12Z</dcterms:created>
  <dcterms:modified xsi:type="dcterms:W3CDTF">2023-11-12T08:43:21Z</dcterms:modified>
</cp:coreProperties>
</file>