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8"/>
  </p:notesMasterIdLst>
  <p:sldIdLst>
    <p:sldId id="298" r:id="rId2"/>
    <p:sldId id="263" r:id="rId3"/>
    <p:sldId id="264" r:id="rId4"/>
    <p:sldId id="257" r:id="rId5"/>
    <p:sldId id="265" r:id="rId6"/>
    <p:sldId id="256" r:id="rId7"/>
    <p:sldId id="266" r:id="rId8"/>
    <p:sldId id="267" r:id="rId9"/>
    <p:sldId id="268" r:id="rId10"/>
    <p:sldId id="269" r:id="rId11"/>
    <p:sldId id="270" r:id="rId12"/>
    <p:sldId id="271" r:id="rId13"/>
    <p:sldId id="272" r:id="rId14"/>
    <p:sldId id="273" r:id="rId15"/>
    <p:sldId id="278" r:id="rId16"/>
    <p:sldId id="276" r:id="rId17"/>
    <p:sldId id="277" r:id="rId18"/>
    <p:sldId id="274" r:id="rId19"/>
    <p:sldId id="275" r:id="rId20"/>
    <p:sldId id="258" r:id="rId21"/>
    <p:sldId id="261" r:id="rId22"/>
    <p:sldId id="259" r:id="rId23"/>
    <p:sldId id="260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304" r:id="rId34"/>
    <p:sldId id="302" r:id="rId35"/>
    <p:sldId id="300" r:id="rId36"/>
    <p:sldId id="288" r:id="rId37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8E5"/>
    <a:srgbClr val="F5E5FF"/>
    <a:srgbClr val="FFE5FF"/>
    <a:srgbClr val="FFD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C06A48D-7C41-4BA6-B4C8-41E0A49C9EFD}" v="22" dt="2023-11-05T12:18:18.764"/>
    <p1510:client id="{C20E50EB-A803-40D2-BB4B-F090A7CD4B90}" v="113" dt="2023-11-05T12:07:15.37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Stijl, licht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435" autoAdjust="0"/>
    <p:restoredTop sz="94660"/>
  </p:normalViewPr>
  <p:slideViewPr>
    <p:cSldViewPr snapToGrid="0">
      <p:cViewPr>
        <p:scale>
          <a:sx n="97" d="100"/>
          <a:sy n="97" d="100"/>
        </p:scale>
        <p:origin x="259" y="-37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microsoft.com/office/2016/11/relationships/changesInfo" Target="changesInfos/changesInfo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ucy Reijnen" userId="8578f02e1fc7e122" providerId="LiveId" clId="{6C06A48D-7C41-4BA6-B4C8-41E0A49C9EFD}"/>
    <pc:docChg chg="undo custSel addSld delSld modSld sldOrd">
      <pc:chgData name="Lucy Reijnen" userId="8578f02e1fc7e122" providerId="LiveId" clId="{6C06A48D-7C41-4BA6-B4C8-41E0A49C9EFD}" dt="2023-11-05T12:27:48.351" v="479" actId="1076"/>
      <pc:docMkLst>
        <pc:docMk/>
      </pc:docMkLst>
      <pc:sldChg chg="modSp mod">
        <pc:chgData name="Lucy Reijnen" userId="8578f02e1fc7e122" providerId="LiveId" clId="{6C06A48D-7C41-4BA6-B4C8-41E0A49C9EFD}" dt="2023-11-05T11:27:30.252" v="468" actId="255"/>
        <pc:sldMkLst>
          <pc:docMk/>
          <pc:sldMk cId="215775044" sldId="256"/>
        </pc:sldMkLst>
        <pc:spChg chg="mod">
          <ac:chgData name="Lucy Reijnen" userId="8578f02e1fc7e122" providerId="LiveId" clId="{6C06A48D-7C41-4BA6-B4C8-41E0A49C9EFD}" dt="2023-11-05T11:27:30.252" v="468" actId="255"/>
          <ac:spMkLst>
            <pc:docMk/>
            <pc:sldMk cId="215775044" sldId="256"/>
            <ac:spMk id="7" creationId="{50CA066F-102F-13CC-B029-4A58EFD57284}"/>
          </ac:spMkLst>
        </pc:spChg>
      </pc:sldChg>
      <pc:sldChg chg="addSp modSp mod">
        <pc:chgData name="Lucy Reijnen" userId="8578f02e1fc7e122" providerId="LiveId" clId="{6C06A48D-7C41-4BA6-B4C8-41E0A49C9EFD}" dt="2023-11-04T15:43:16.905" v="425" actId="122"/>
        <pc:sldMkLst>
          <pc:docMk/>
          <pc:sldMk cId="3261658448" sldId="263"/>
        </pc:sldMkLst>
        <pc:spChg chg="add mod">
          <ac:chgData name="Lucy Reijnen" userId="8578f02e1fc7e122" providerId="LiveId" clId="{6C06A48D-7C41-4BA6-B4C8-41E0A49C9EFD}" dt="2023-11-04T15:43:16.905" v="425" actId="122"/>
          <ac:spMkLst>
            <pc:docMk/>
            <pc:sldMk cId="3261658448" sldId="263"/>
            <ac:spMk id="5" creationId="{109342A7-1C23-A1CD-C547-C3B48CA7D49A}"/>
          </ac:spMkLst>
        </pc:spChg>
        <pc:picChg chg="add mod">
          <ac:chgData name="Lucy Reijnen" userId="8578f02e1fc7e122" providerId="LiveId" clId="{6C06A48D-7C41-4BA6-B4C8-41E0A49C9EFD}" dt="2023-11-04T15:42:32.992" v="392" actId="1076"/>
          <ac:picMkLst>
            <pc:docMk/>
            <pc:sldMk cId="3261658448" sldId="263"/>
            <ac:picMk id="4" creationId="{7A63F79C-95F0-C54D-3F7F-74E9E1029A90}"/>
          </ac:picMkLst>
        </pc:picChg>
      </pc:sldChg>
      <pc:sldChg chg="ord">
        <pc:chgData name="Lucy Reijnen" userId="8578f02e1fc7e122" providerId="LiveId" clId="{6C06A48D-7C41-4BA6-B4C8-41E0A49C9EFD}" dt="2023-11-04T15:43:36.775" v="427"/>
        <pc:sldMkLst>
          <pc:docMk/>
          <pc:sldMk cId="3998138582" sldId="264"/>
        </pc:sldMkLst>
      </pc:sldChg>
      <pc:sldChg chg="ord">
        <pc:chgData name="Lucy Reijnen" userId="8578f02e1fc7e122" providerId="LiveId" clId="{6C06A48D-7C41-4BA6-B4C8-41E0A49C9EFD}" dt="2023-11-04T15:43:48.587" v="429"/>
        <pc:sldMkLst>
          <pc:docMk/>
          <pc:sldMk cId="1716324734" sldId="265"/>
        </pc:sldMkLst>
      </pc:sldChg>
      <pc:sldChg chg="addSp delSp modSp mod ord setBg">
        <pc:chgData name="Lucy Reijnen" userId="8578f02e1fc7e122" providerId="LiveId" clId="{6C06A48D-7C41-4BA6-B4C8-41E0A49C9EFD}" dt="2023-11-04T15:15:25.936" v="200" actId="1076"/>
        <pc:sldMkLst>
          <pc:docMk/>
          <pc:sldMk cId="2708454193" sldId="288"/>
        </pc:sldMkLst>
        <pc:spChg chg="mod ord">
          <ac:chgData name="Lucy Reijnen" userId="8578f02e1fc7e122" providerId="LiveId" clId="{6C06A48D-7C41-4BA6-B4C8-41E0A49C9EFD}" dt="2023-11-04T15:09:50.528" v="116" actId="26606"/>
          <ac:spMkLst>
            <pc:docMk/>
            <pc:sldMk cId="2708454193" sldId="288"/>
            <ac:spMk id="2" creationId="{598392B9-4720-1CFB-C779-0180FAE12FCC}"/>
          </ac:spMkLst>
        </pc:spChg>
        <pc:spChg chg="add mod ord">
          <ac:chgData name="Lucy Reijnen" userId="8578f02e1fc7e122" providerId="LiveId" clId="{6C06A48D-7C41-4BA6-B4C8-41E0A49C9EFD}" dt="2023-11-04T15:09:56.123" v="117" actId="122"/>
          <ac:spMkLst>
            <pc:docMk/>
            <pc:sldMk cId="2708454193" sldId="288"/>
            <ac:spMk id="3" creationId="{372C851B-B882-D5CB-9178-4B772C3C2330}"/>
          </ac:spMkLst>
        </pc:spChg>
        <pc:spChg chg="add del">
          <ac:chgData name="Lucy Reijnen" userId="8578f02e1fc7e122" providerId="LiveId" clId="{6C06A48D-7C41-4BA6-B4C8-41E0A49C9EFD}" dt="2023-11-04T15:09:50.522" v="115" actId="26606"/>
          <ac:spMkLst>
            <pc:docMk/>
            <pc:sldMk cId="2708454193" sldId="288"/>
            <ac:spMk id="10" creationId="{C1DD1A8A-57D5-4A81-AD04-532B043C5611}"/>
          </ac:spMkLst>
        </pc:spChg>
        <pc:spChg chg="add del">
          <ac:chgData name="Lucy Reijnen" userId="8578f02e1fc7e122" providerId="LiveId" clId="{6C06A48D-7C41-4BA6-B4C8-41E0A49C9EFD}" dt="2023-11-04T15:09:50.522" v="115" actId="26606"/>
          <ac:spMkLst>
            <pc:docMk/>
            <pc:sldMk cId="2708454193" sldId="288"/>
            <ac:spMk id="12" creationId="{007891EC-4501-44ED-A8C8-B11B6DB767AB}"/>
          </ac:spMkLst>
        </pc:spChg>
        <pc:spChg chg="add">
          <ac:chgData name="Lucy Reijnen" userId="8578f02e1fc7e122" providerId="LiveId" clId="{6C06A48D-7C41-4BA6-B4C8-41E0A49C9EFD}" dt="2023-11-04T15:09:50.528" v="116" actId="26606"/>
          <ac:spMkLst>
            <pc:docMk/>
            <pc:sldMk cId="2708454193" sldId="288"/>
            <ac:spMk id="14" creationId="{53F29798-D584-4792-9B62-3F5F5C36D619}"/>
          </ac:spMkLst>
        </pc:spChg>
        <pc:picChg chg="add del mod">
          <ac:chgData name="Lucy Reijnen" userId="8578f02e1fc7e122" providerId="LiveId" clId="{6C06A48D-7C41-4BA6-B4C8-41E0A49C9EFD}" dt="2023-11-04T15:13:38.304" v="193" actId="21"/>
          <ac:picMkLst>
            <pc:docMk/>
            <pc:sldMk cId="2708454193" sldId="288"/>
            <ac:picMk id="5" creationId="{E323ED49-1A36-7ED3-242E-548A8B27CDF7}"/>
          </ac:picMkLst>
        </pc:picChg>
        <pc:picChg chg="add mod">
          <ac:chgData name="Lucy Reijnen" userId="8578f02e1fc7e122" providerId="LiveId" clId="{6C06A48D-7C41-4BA6-B4C8-41E0A49C9EFD}" dt="2023-11-04T15:15:25.936" v="200" actId="1076"/>
          <ac:picMkLst>
            <pc:docMk/>
            <pc:sldMk cId="2708454193" sldId="288"/>
            <ac:picMk id="7" creationId="{2AE0B90C-7AB1-1662-482E-ACC9E87A53B1}"/>
          </ac:picMkLst>
        </pc:picChg>
      </pc:sldChg>
      <pc:sldChg chg="addSp modSp new del mod ord">
        <pc:chgData name="Lucy Reijnen" userId="8578f02e1fc7e122" providerId="LiveId" clId="{6C06A48D-7C41-4BA6-B4C8-41E0A49C9EFD}" dt="2023-11-04T15:22:22.963" v="234" actId="47"/>
        <pc:sldMkLst>
          <pc:docMk/>
          <pc:sldMk cId="1187599870" sldId="299"/>
        </pc:sldMkLst>
        <pc:spChg chg="add mod">
          <ac:chgData name="Lucy Reijnen" userId="8578f02e1fc7e122" providerId="LiveId" clId="{6C06A48D-7C41-4BA6-B4C8-41E0A49C9EFD}" dt="2023-11-04T15:16:43.301" v="229" actId="1076"/>
          <ac:spMkLst>
            <pc:docMk/>
            <pc:sldMk cId="1187599870" sldId="299"/>
            <ac:spMk id="3" creationId="{30D408AC-E0B6-9EF3-6D7A-3DBAC65DB74D}"/>
          </ac:spMkLst>
        </pc:spChg>
      </pc:sldChg>
      <pc:sldChg chg="delSp modSp add mod setBg delDesignElem">
        <pc:chgData name="Lucy Reijnen" userId="8578f02e1fc7e122" providerId="LiveId" clId="{6C06A48D-7C41-4BA6-B4C8-41E0A49C9EFD}" dt="2023-11-04T15:13:00.467" v="190" actId="122"/>
        <pc:sldMkLst>
          <pc:docMk/>
          <pc:sldMk cId="3184191492" sldId="300"/>
        </pc:sldMkLst>
        <pc:spChg chg="mod">
          <ac:chgData name="Lucy Reijnen" userId="8578f02e1fc7e122" providerId="LiveId" clId="{6C06A48D-7C41-4BA6-B4C8-41E0A49C9EFD}" dt="2023-11-04T15:13:00.467" v="190" actId="122"/>
          <ac:spMkLst>
            <pc:docMk/>
            <pc:sldMk cId="3184191492" sldId="300"/>
            <ac:spMk id="3" creationId="{372C851B-B882-D5CB-9178-4B772C3C2330}"/>
          </ac:spMkLst>
        </pc:spChg>
        <pc:spChg chg="del">
          <ac:chgData name="Lucy Reijnen" userId="8578f02e1fc7e122" providerId="LiveId" clId="{6C06A48D-7C41-4BA6-B4C8-41E0A49C9EFD}" dt="2023-11-04T15:10:34.619" v="121"/>
          <ac:spMkLst>
            <pc:docMk/>
            <pc:sldMk cId="3184191492" sldId="300"/>
            <ac:spMk id="14" creationId="{53F29798-D584-4792-9B62-3F5F5C36D619}"/>
          </ac:spMkLst>
        </pc:spChg>
      </pc:sldChg>
      <pc:sldChg chg="new del">
        <pc:chgData name="Lucy Reijnen" userId="8578f02e1fc7e122" providerId="LiveId" clId="{6C06A48D-7C41-4BA6-B4C8-41E0A49C9EFD}" dt="2023-11-04T15:22:24.615" v="235" actId="47"/>
        <pc:sldMkLst>
          <pc:docMk/>
          <pc:sldMk cId="2043018192" sldId="301"/>
        </pc:sldMkLst>
      </pc:sldChg>
      <pc:sldChg chg="addSp delSp modSp new mod ord">
        <pc:chgData name="Lucy Reijnen" userId="8578f02e1fc7e122" providerId="LiveId" clId="{6C06A48D-7C41-4BA6-B4C8-41E0A49C9EFD}" dt="2023-11-05T12:27:48.351" v="479" actId="1076"/>
        <pc:sldMkLst>
          <pc:docMk/>
          <pc:sldMk cId="944163702" sldId="302"/>
        </pc:sldMkLst>
        <pc:spChg chg="add del mod">
          <ac:chgData name="Lucy Reijnen" userId="8578f02e1fc7e122" providerId="LiveId" clId="{6C06A48D-7C41-4BA6-B4C8-41E0A49C9EFD}" dt="2023-11-05T12:27:40.930" v="478" actId="478"/>
          <ac:spMkLst>
            <pc:docMk/>
            <pc:sldMk cId="944163702" sldId="302"/>
            <ac:spMk id="3" creationId="{79EEF6AC-C1DE-F88E-B21B-914105A16D23}"/>
          </ac:spMkLst>
        </pc:spChg>
        <pc:spChg chg="add mod">
          <ac:chgData name="Lucy Reijnen" userId="8578f02e1fc7e122" providerId="LiveId" clId="{6C06A48D-7C41-4BA6-B4C8-41E0A49C9EFD}" dt="2023-11-05T12:27:48.351" v="479" actId="1076"/>
          <ac:spMkLst>
            <pc:docMk/>
            <pc:sldMk cId="944163702" sldId="302"/>
            <ac:spMk id="4" creationId="{934B6615-43A9-C145-E26F-589732C81359}"/>
          </ac:spMkLst>
        </pc:spChg>
        <pc:spChg chg="add mod">
          <ac:chgData name="Lucy Reijnen" userId="8578f02e1fc7e122" providerId="LiveId" clId="{6C06A48D-7C41-4BA6-B4C8-41E0A49C9EFD}" dt="2023-11-05T11:02:22.366" v="463" actId="1076"/>
          <ac:spMkLst>
            <pc:docMk/>
            <pc:sldMk cId="944163702" sldId="302"/>
            <ac:spMk id="5" creationId="{39EC91BC-CFA2-7A68-8B66-C1D4A71E1399}"/>
          </ac:spMkLst>
        </pc:spChg>
      </pc:sldChg>
      <pc:sldChg chg="modSp new del mod">
        <pc:chgData name="Lucy Reijnen" userId="8578f02e1fc7e122" providerId="LiveId" clId="{6C06A48D-7C41-4BA6-B4C8-41E0A49C9EFD}" dt="2023-11-04T15:22:26.781" v="236" actId="47"/>
        <pc:sldMkLst>
          <pc:docMk/>
          <pc:sldMk cId="1193737339" sldId="303"/>
        </pc:sldMkLst>
        <pc:spChg chg="mod">
          <ac:chgData name="Lucy Reijnen" userId="8578f02e1fc7e122" providerId="LiveId" clId="{6C06A48D-7C41-4BA6-B4C8-41E0A49C9EFD}" dt="2023-11-04T15:16:57.511" v="231" actId="113"/>
          <ac:spMkLst>
            <pc:docMk/>
            <pc:sldMk cId="1193737339" sldId="303"/>
            <ac:spMk id="2" creationId="{FDFDB213-9C4A-E817-B621-CD2865F076A7}"/>
          </ac:spMkLst>
        </pc:spChg>
        <pc:spChg chg="mod">
          <ac:chgData name="Lucy Reijnen" userId="8578f02e1fc7e122" providerId="LiveId" clId="{6C06A48D-7C41-4BA6-B4C8-41E0A49C9EFD}" dt="2023-11-04T15:17:05.515" v="233" actId="12"/>
          <ac:spMkLst>
            <pc:docMk/>
            <pc:sldMk cId="1193737339" sldId="303"/>
            <ac:spMk id="3" creationId="{476884CC-E92D-20E0-6F63-03A7657A1367}"/>
          </ac:spMkLst>
        </pc:spChg>
      </pc:sldChg>
      <pc:sldChg chg="addSp modSp new del mod">
        <pc:chgData name="Lucy Reijnen" userId="8578f02e1fc7e122" providerId="LiveId" clId="{6C06A48D-7C41-4BA6-B4C8-41E0A49C9EFD}" dt="2023-11-04T15:34:46.865" v="338" actId="47"/>
        <pc:sldMkLst>
          <pc:docMk/>
          <pc:sldMk cId="2431478666" sldId="303"/>
        </pc:sldMkLst>
        <pc:spChg chg="add mod">
          <ac:chgData name="Lucy Reijnen" userId="8578f02e1fc7e122" providerId="LiveId" clId="{6C06A48D-7C41-4BA6-B4C8-41E0A49C9EFD}" dt="2023-11-04T15:33:00.144" v="329" actId="255"/>
          <ac:spMkLst>
            <pc:docMk/>
            <pc:sldMk cId="2431478666" sldId="303"/>
            <ac:spMk id="5" creationId="{4AC0154C-2D20-9A82-30A9-327CED5EDB66}"/>
          </ac:spMkLst>
        </pc:spChg>
        <pc:picChg chg="add mod modCrop">
          <ac:chgData name="Lucy Reijnen" userId="8578f02e1fc7e122" providerId="LiveId" clId="{6C06A48D-7C41-4BA6-B4C8-41E0A49C9EFD}" dt="2023-11-04T15:34:28.291" v="336" actId="732"/>
          <ac:picMkLst>
            <pc:docMk/>
            <pc:sldMk cId="2431478666" sldId="303"/>
            <ac:picMk id="4" creationId="{6BFB0D15-C04C-3722-4E15-8523B6AB4D2C}"/>
          </ac:picMkLst>
        </pc:picChg>
      </pc:sldChg>
      <pc:sldChg chg="addSp delSp modSp add mod ord">
        <pc:chgData name="Lucy Reijnen" userId="8578f02e1fc7e122" providerId="LiveId" clId="{6C06A48D-7C41-4BA6-B4C8-41E0A49C9EFD}" dt="2023-11-05T12:18:31.002" v="473" actId="14100"/>
        <pc:sldMkLst>
          <pc:docMk/>
          <pc:sldMk cId="3059554595" sldId="304"/>
        </pc:sldMkLst>
        <pc:picChg chg="add del mod">
          <ac:chgData name="Lucy Reijnen" userId="8578f02e1fc7e122" providerId="LiveId" clId="{6C06A48D-7C41-4BA6-B4C8-41E0A49C9EFD}" dt="2023-11-04T15:35:37.385" v="348" actId="478"/>
          <ac:picMkLst>
            <pc:docMk/>
            <pc:sldMk cId="3059554595" sldId="304"/>
            <ac:picMk id="3" creationId="{5BF2AB69-8386-CCF7-C9F4-3C0BB9CB4D02}"/>
          </ac:picMkLst>
        </pc:picChg>
        <pc:picChg chg="mod modCrop">
          <ac:chgData name="Lucy Reijnen" userId="8578f02e1fc7e122" providerId="LiveId" clId="{6C06A48D-7C41-4BA6-B4C8-41E0A49C9EFD}" dt="2023-11-04T15:39:49.572" v="381" actId="1076"/>
          <ac:picMkLst>
            <pc:docMk/>
            <pc:sldMk cId="3059554595" sldId="304"/>
            <ac:picMk id="4" creationId="{6BFB0D15-C04C-3722-4E15-8523B6AB4D2C}"/>
          </ac:picMkLst>
        </pc:picChg>
        <pc:picChg chg="add mod">
          <ac:chgData name="Lucy Reijnen" userId="8578f02e1fc7e122" providerId="LiveId" clId="{6C06A48D-7C41-4BA6-B4C8-41E0A49C9EFD}" dt="2023-11-05T12:18:31.002" v="473" actId="14100"/>
          <ac:picMkLst>
            <pc:docMk/>
            <pc:sldMk cId="3059554595" sldId="304"/>
            <ac:picMk id="6" creationId="{45A27E6F-5857-4EC4-D212-7005E2901980}"/>
          </ac:picMkLst>
        </pc:picChg>
        <pc:picChg chg="add del mod">
          <ac:chgData name="Lucy Reijnen" userId="8578f02e1fc7e122" providerId="LiveId" clId="{6C06A48D-7C41-4BA6-B4C8-41E0A49C9EFD}" dt="2023-11-04T15:35:14.354" v="344"/>
          <ac:picMkLst>
            <pc:docMk/>
            <pc:sldMk cId="3059554595" sldId="304"/>
            <ac:picMk id="6" creationId="{5AB3BE43-1A74-B6E5-E9E2-AD05C5222834}"/>
          </ac:picMkLst>
        </pc:picChg>
        <pc:picChg chg="add mod">
          <ac:chgData name="Lucy Reijnen" userId="8578f02e1fc7e122" providerId="LiveId" clId="{6C06A48D-7C41-4BA6-B4C8-41E0A49C9EFD}" dt="2023-11-04T15:39:29.190" v="378" actId="1076"/>
          <ac:picMkLst>
            <pc:docMk/>
            <pc:sldMk cId="3059554595" sldId="304"/>
            <ac:picMk id="7" creationId="{39C3DBFA-32D2-D5A7-CD30-78CF894D08E0}"/>
          </ac:picMkLst>
        </pc:picChg>
        <pc:picChg chg="add mod">
          <ac:chgData name="Lucy Reijnen" userId="8578f02e1fc7e122" providerId="LiveId" clId="{6C06A48D-7C41-4BA6-B4C8-41E0A49C9EFD}" dt="2023-11-04T15:39:41.846" v="380" actId="1076"/>
          <ac:picMkLst>
            <pc:docMk/>
            <pc:sldMk cId="3059554595" sldId="304"/>
            <ac:picMk id="8" creationId="{4FD818F9-F830-901C-5C88-C3E5765A4BA7}"/>
          </ac:picMkLst>
        </pc:picChg>
      </pc:sldChg>
      <pc:sldChg chg="addSp delSp modSp add del mod">
        <pc:chgData name="Lucy Reijnen" userId="8578f02e1fc7e122" providerId="LiveId" clId="{6C06A48D-7C41-4BA6-B4C8-41E0A49C9EFD}" dt="2023-11-04T15:40:24.193" v="382" actId="47"/>
        <pc:sldMkLst>
          <pc:docMk/>
          <pc:sldMk cId="1647658233" sldId="305"/>
        </pc:sldMkLst>
        <pc:picChg chg="del mod modCrop">
          <ac:chgData name="Lucy Reijnen" userId="8578f02e1fc7e122" providerId="LiveId" clId="{6C06A48D-7C41-4BA6-B4C8-41E0A49C9EFD}" dt="2023-11-04T15:35:46.683" v="349" actId="478"/>
          <ac:picMkLst>
            <pc:docMk/>
            <pc:sldMk cId="1647658233" sldId="305"/>
            <ac:picMk id="4" creationId="{6BFB0D15-C04C-3722-4E15-8523B6AB4D2C}"/>
          </ac:picMkLst>
        </pc:picChg>
        <pc:picChg chg="add mod modCrop">
          <ac:chgData name="Lucy Reijnen" userId="8578f02e1fc7e122" providerId="LiveId" clId="{6C06A48D-7C41-4BA6-B4C8-41E0A49C9EFD}" dt="2023-11-04T15:36:53.026" v="358" actId="732"/>
          <ac:picMkLst>
            <pc:docMk/>
            <pc:sldMk cId="1647658233" sldId="305"/>
            <ac:picMk id="6" creationId="{CC1BD560-809B-77A0-A083-747BAE77003C}"/>
          </ac:picMkLst>
        </pc:picChg>
      </pc:sldChg>
    </pc:docChg>
  </pc:docChgLst>
  <pc:docChgLst>
    <pc:chgData name="Lucy Reijnen" userId="8578f02e1fc7e122" providerId="LiveId" clId="{C20E50EB-A803-40D2-BB4B-F090A7CD4B90}"/>
    <pc:docChg chg="modSld">
      <pc:chgData name="Lucy Reijnen" userId="8578f02e1fc7e122" providerId="LiveId" clId="{C20E50EB-A803-40D2-BB4B-F090A7CD4B90}" dt="2023-11-05T12:07:15.377" v="111" actId="1076"/>
      <pc:docMkLst>
        <pc:docMk/>
      </pc:docMkLst>
      <pc:sldChg chg="addSp modSp mod">
        <pc:chgData name="Lucy Reijnen" userId="8578f02e1fc7e122" providerId="LiveId" clId="{C20E50EB-A803-40D2-BB4B-F090A7CD4B90}" dt="2023-11-05T12:05:09.721" v="92" actId="1076"/>
        <pc:sldMkLst>
          <pc:docMk/>
          <pc:sldMk cId="215775044" sldId="256"/>
        </pc:sldMkLst>
        <pc:picChg chg="add mod">
          <ac:chgData name="Lucy Reijnen" userId="8578f02e1fc7e122" providerId="LiveId" clId="{C20E50EB-A803-40D2-BB4B-F090A7CD4B90}" dt="2023-11-05T12:05:09.721" v="92" actId="1076"/>
          <ac:picMkLst>
            <pc:docMk/>
            <pc:sldMk cId="215775044" sldId="256"/>
            <ac:picMk id="2" creationId="{8A40B684-FA81-9C1B-6416-F56BAAC0F27E}"/>
          </ac:picMkLst>
        </pc:picChg>
      </pc:sldChg>
      <pc:sldChg chg="addSp modSp mod">
        <pc:chgData name="Lucy Reijnen" userId="8578f02e1fc7e122" providerId="LiveId" clId="{C20E50EB-A803-40D2-BB4B-F090A7CD4B90}" dt="2023-11-05T11:52:44.207" v="15" actId="1076"/>
        <pc:sldMkLst>
          <pc:docMk/>
          <pc:sldMk cId="1818065335" sldId="261"/>
        </pc:sldMkLst>
        <pc:picChg chg="add mod">
          <ac:chgData name="Lucy Reijnen" userId="8578f02e1fc7e122" providerId="LiveId" clId="{C20E50EB-A803-40D2-BB4B-F090A7CD4B90}" dt="2023-11-05T11:52:44.207" v="15" actId="1076"/>
          <ac:picMkLst>
            <pc:docMk/>
            <pc:sldMk cId="1818065335" sldId="261"/>
            <ac:picMk id="2" creationId="{1A1BEE39-F9AD-DD6B-D385-F1D125E5DA42}"/>
          </ac:picMkLst>
        </pc:picChg>
      </pc:sldChg>
      <pc:sldChg chg="addSp delSp modSp mod">
        <pc:chgData name="Lucy Reijnen" userId="8578f02e1fc7e122" providerId="LiveId" clId="{C20E50EB-A803-40D2-BB4B-F090A7CD4B90}" dt="2023-11-05T12:04:48.506" v="90" actId="1076"/>
        <pc:sldMkLst>
          <pc:docMk/>
          <pc:sldMk cId="3998138582" sldId="264"/>
        </pc:sldMkLst>
        <pc:picChg chg="add mod">
          <ac:chgData name="Lucy Reijnen" userId="8578f02e1fc7e122" providerId="LiveId" clId="{C20E50EB-A803-40D2-BB4B-F090A7CD4B90}" dt="2023-11-05T12:04:48.506" v="90" actId="1076"/>
          <ac:picMkLst>
            <pc:docMk/>
            <pc:sldMk cId="3998138582" sldId="264"/>
            <ac:picMk id="2" creationId="{88B93CA0-0DE0-B540-8D1D-DE0C971E65AF}"/>
          </ac:picMkLst>
        </pc:picChg>
        <pc:picChg chg="add del mod">
          <ac:chgData name="Lucy Reijnen" userId="8578f02e1fc7e122" providerId="LiveId" clId="{C20E50EB-A803-40D2-BB4B-F090A7CD4B90}" dt="2023-11-05T12:04:36.586" v="86" actId="478"/>
          <ac:picMkLst>
            <pc:docMk/>
            <pc:sldMk cId="3998138582" sldId="264"/>
            <ac:picMk id="1026" creationId="{7A21AAF2-7D57-E6E5-33CF-EC8CDEB0E471}"/>
          </ac:picMkLst>
        </pc:picChg>
      </pc:sldChg>
      <pc:sldChg chg="addSp delSp modSp">
        <pc:chgData name="Lucy Reijnen" userId="8578f02e1fc7e122" providerId="LiveId" clId="{C20E50EB-A803-40D2-BB4B-F090A7CD4B90}" dt="2023-11-05T12:02:41.226" v="71" actId="1076"/>
        <pc:sldMkLst>
          <pc:docMk/>
          <pc:sldMk cId="2707136070" sldId="268"/>
        </pc:sldMkLst>
        <pc:picChg chg="add del mod">
          <ac:chgData name="Lucy Reijnen" userId="8578f02e1fc7e122" providerId="LiveId" clId="{C20E50EB-A803-40D2-BB4B-F090A7CD4B90}" dt="2023-11-05T11:59:42.266" v="51" actId="478"/>
          <ac:picMkLst>
            <pc:docMk/>
            <pc:sldMk cId="2707136070" sldId="268"/>
            <ac:picMk id="2050" creationId="{48BD0961-3460-09E5-A4C2-1063E8DDBB54}"/>
          </ac:picMkLst>
        </pc:picChg>
        <pc:picChg chg="add del mod">
          <ac:chgData name="Lucy Reijnen" userId="8578f02e1fc7e122" providerId="LiveId" clId="{C20E50EB-A803-40D2-BB4B-F090A7CD4B90}" dt="2023-11-05T12:00:20.370" v="56"/>
          <ac:picMkLst>
            <pc:docMk/>
            <pc:sldMk cId="2707136070" sldId="268"/>
            <ac:picMk id="2052" creationId="{395EB6FE-B30E-3A95-D3E4-761995EF46A1}"/>
          </ac:picMkLst>
        </pc:picChg>
        <pc:picChg chg="add mod">
          <ac:chgData name="Lucy Reijnen" userId="8578f02e1fc7e122" providerId="LiveId" clId="{C20E50EB-A803-40D2-BB4B-F090A7CD4B90}" dt="2023-11-05T12:02:41.226" v="71" actId="1076"/>
          <ac:picMkLst>
            <pc:docMk/>
            <pc:sldMk cId="2707136070" sldId="268"/>
            <ac:picMk id="2054" creationId="{5627660A-4DE5-6A96-C6D4-83FE5E6D2537}"/>
          </ac:picMkLst>
        </pc:picChg>
      </pc:sldChg>
      <pc:sldChg chg="addSp modSp mod">
        <pc:chgData name="Lucy Reijnen" userId="8578f02e1fc7e122" providerId="LiveId" clId="{C20E50EB-A803-40D2-BB4B-F090A7CD4B90}" dt="2023-11-05T12:05:37.179" v="95" actId="688"/>
        <pc:sldMkLst>
          <pc:docMk/>
          <pc:sldMk cId="3618897111" sldId="271"/>
        </pc:sldMkLst>
        <pc:picChg chg="add mod">
          <ac:chgData name="Lucy Reijnen" userId="8578f02e1fc7e122" providerId="LiveId" clId="{C20E50EB-A803-40D2-BB4B-F090A7CD4B90}" dt="2023-11-05T12:05:37.179" v="95" actId="688"/>
          <ac:picMkLst>
            <pc:docMk/>
            <pc:sldMk cId="3618897111" sldId="271"/>
            <ac:picMk id="2" creationId="{DA93BC15-10F2-9493-58A1-DC88B3196043}"/>
          </ac:picMkLst>
        </pc:picChg>
      </pc:sldChg>
      <pc:sldChg chg="addSp modSp">
        <pc:chgData name="Lucy Reijnen" userId="8578f02e1fc7e122" providerId="LiveId" clId="{C20E50EB-A803-40D2-BB4B-F090A7CD4B90}" dt="2023-11-05T12:03:12.729" v="75" actId="1076"/>
        <pc:sldMkLst>
          <pc:docMk/>
          <pc:sldMk cId="3445932344" sldId="272"/>
        </pc:sldMkLst>
        <pc:picChg chg="add mod">
          <ac:chgData name="Lucy Reijnen" userId="8578f02e1fc7e122" providerId="LiveId" clId="{C20E50EB-A803-40D2-BB4B-F090A7CD4B90}" dt="2023-11-05T12:03:12.729" v="75" actId="1076"/>
          <ac:picMkLst>
            <pc:docMk/>
            <pc:sldMk cId="3445932344" sldId="272"/>
            <ac:picMk id="2" creationId="{8124A1EA-E527-0BA7-E80F-43AC7C133AF1}"/>
          </ac:picMkLst>
        </pc:picChg>
      </pc:sldChg>
      <pc:sldChg chg="addSp modSp mod">
        <pc:chgData name="Lucy Reijnen" userId="8578f02e1fc7e122" providerId="LiveId" clId="{C20E50EB-A803-40D2-BB4B-F090A7CD4B90}" dt="2023-11-05T12:07:15.377" v="111" actId="1076"/>
        <pc:sldMkLst>
          <pc:docMk/>
          <pc:sldMk cId="2344043360" sldId="275"/>
        </pc:sldMkLst>
        <pc:picChg chg="add mod">
          <ac:chgData name="Lucy Reijnen" userId="8578f02e1fc7e122" providerId="LiveId" clId="{C20E50EB-A803-40D2-BB4B-F090A7CD4B90}" dt="2023-11-05T12:07:15.377" v="111" actId="1076"/>
          <ac:picMkLst>
            <pc:docMk/>
            <pc:sldMk cId="2344043360" sldId="275"/>
            <ac:picMk id="2" creationId="{3A6785E1-7790-729B-2ECA-FEEAB3B1F82B}"/>
          </ac:picMkLst>
        </pc:picChg>
      </pc:sldChg>
      <pc:sldChg chg="addSp modSp mod">
        <pc:chgData name="Lucy Reijnen" userId="8578f02e1fc7e122" providerId="LiveId" clId="{C20E50EB-A803-40D2-BB4B-F090A7CD4B90}" dt="2023-11-05T12:05:55.003" v="100" actId="1076"/>
        <pc:sldMkLst>
          <pc:docMk/>
          <pc:sldMk cId="609193280" sldId="278"/>
        </pc:sldMkLst>
        <pc:picChg chg="add mod">
          <ac:chgData name="Lucy Reijnen" userId="8578f02e1fc7e122" providerId="LiveId" clId="{C20E50EB-A803-40D2-BB4B-F090A7CD4B90}" dt="2023-11-05T12:05:55.003" v="100" actId="1076"/>
          <ac:picMkLst>
            <pc:docMk/>
            <pc:sldMk cId="609193280" sldId="278"/>
            <ac:picMk id="2" creationId="{A9F88C13-9A96-A04D-F1D2-20ED3DAC7299}"/>
          </ac:picMkLst>
        </pc:picChg>
      </pc:sldChg>
      <pc:sldChg chg="addSp modSp mod">
        <pc:chgData name="Lucy Reijnen" userId="8578f02e1fc7e122" providerId="LiveId" clId="{C20E50EB-A803-40D2-BB4B-F090A7CD4B90}" dt="2023-11-05T11:54:13.320" v="26" actId="14100"/>
        <pc:sldMkLst>
          <pc:docMk/>
          <pc:sldMk cId="3009914745" sldId="279"/>
        </pc:sldMkLst>
        <pc:spChg chg="mod">
          <ac:chgData name="Lucy Reijnen" userId="8578f02e1fc7e122" providerId="LiveId" clId="{C20E50EB-A803-40D2-BB4B-F090A7CD4B90}" dt="2023-11-05T11:53:59.450" v="21" actId="1076"/>
          <ac:spMkLst>
            <pc:docMk/>
            <pc:sldMk cId="3009914745" sldId="279"/>
            <ac:spMk id="3" creationId="{8F53ACDA-7526-C226-BC1E-1CBB65A983DD}"/>
          </ac:spMkLst>
        </pc:spChg>
        <pc:picChg chg="add mod">
          <ac:chgData name="Lucy Reijnen" userId="8578f02e1fc7e122" providerId="LiveId" clId="{C20E50EB-A803-40D2-BB4B-F090A7CD4B90}" dt="2023-11-05T11:54:13.320" v="26" actId="14100"/>
          <ac:picMkLst>
            <pc:docMk/>
            <pc:sldMk cId="3009914745" sldId="279"/>
            <ac:picMk id="2" creationId="{DFCE4B6E-4B96-1197-ADD7-1D4AA85CCEAC}"/>
          </ac:picMkLst>
        </pc:picChg>
      </pc:sldChg>
      <pc:sldChg chg="addSp modSp">
        <pc:chgData name="Lucy Reijnen" userId="8578f02e1fc7e122" providerId="LiveId" clId="{C20E50EB-A803-40D2-BB4B-F090A7CD4B90}" dt="2023-11-05T12:03:41.065" v="80" actId="1076"/>
        <pc:sldMkLst>
          <pc:docMk/>
          <pc:sldMk cId="4256537252" sldId="281"/>
        </pc:sldMkLst>
        <pc:picChg chg="add mod">
          <ac:chgData name="Lucy Reijnen" userId="8578f02e1fc7e122" providerId="LiveId" clId="{C20E50EB-A803-40D2-BB4B-F090A7CD4B90}" dt="2023-11-05T12:03:41.065" v="80" actId="1076"/>
          <ac:picMkLst>
            <pc:docMk/>
            <pc:sldMk cId="4256537252" sldId="281"/>
            <ac:picMk id="2" creationId="{93FA2E01-F235-D170-556D-0D3AC36E7390}"/>
          </ac:picMkLst>
        </pc:picChg>
      </pc:sldChg>
      <pc:sldChg chg="addSp modSp mod">
        <pc:chgData name="Lucy Reijnen" userId="8578f02e1fc7e122" providerId="LiveId" clId="{C20E50EB-A803-40D2-BB4B-F090A7CD4B90}" dt="2023-11-05T12:06:15.818" v="101" actId="1076"/>
        <pc:sldMkLst>
          <pc:docMk/>
          <pc:sldMk cId="3842392249" sldId="283"/>
        </pc:sldMkLst>
        <pc:picChg chg="add mod">
          <ac:chgData name="Lucy Reijnen" userId="8578f02e1fc7e122" providerId="LiveId" clId="{C20E50EB-A803-40D2-BB4B-F090A7CD4B90}" dt="2023-11-05T12:06:15.818" v="101" actId="1076"/>
          <ac:picMkLst>
            <pc:docMk/>
            <pc:sldMk cId="3842392249" sldId="283"/>
            <ac:picMk id="2" creationId="{7ABB242E-1FF4-05F7-B50A-B41A0685EF96}"/>
          </ac:picMkLst>
        </pc:picChg>
      </pc:sldChg>
      <pc:sldChg chg="addSp modSp mod">
        <pc:chgData name="Lucy Reijnen" userId="8578f02e1fc7e122" providerId="LiveId" clId="{C20E50EB-A803-40D2-BB4B-F090A7CD4B90}" dt="2023-11-05T12:06:47.666" v="106" actId="1076"/>
        <pc:sldMkLst>
          <pc:docMk/>
          <pc:sldMk cId="2035692260" sldId="287"/>
        </pc:sldMkLst>
        <pc:picChg chg="add mod">
          <ac:chgData name="Lucy Reijnen" userId="8578f02e1fc7e122" providerId="LiveId" clId="{C20E50EB-A803-40D2-BB4B-F090A7CD4B90}" dt="2023-11-05T12:06:47.666" v="106" actId="1076"/>
          <ac:picMkLst>
            <pc:docMk/>
            <pc:sldMk cId="2035692260" sldId="287"/>
            <ac:picMk id="4" creationId="{FDE4D05D-A0EC-10BF-3862-07B6153413D6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53DC7DF-8C6E-4EFD-83D7-8D5AFE96BD4C}" type="datetimeFigureOut">
              <a:rPr lang="nl-NL" smtClean="0"/>
              <a:t>5-11-2023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AFBDA78-0DF9-4FCE-BE20-D7B719AEF11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759436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29A1D82-7356-32B0-A0EB-3EC2DAFFA93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A43F21B3-9802-0035-7243-58D9BA9BB5C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730CC2F6-E312-11C6-FBBA-58E57F3D1C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6FA553-29A6-4D1A-B3CE-9121B3E5E385}" type="datetime1">
              <a:rPr lang="nl-NL" smtClean="0"/>
              <a:t>5-11-2023</a:t>
            </a:fld>
            <a:endParaRPr lang="nl-NL" dirty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930D76A9-315D-65EF-7E6C-37CED3C94E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©Kieresoe2023 Lucy Reijnen</a:t>
            </a:r>
            <a:endParaRPr lang="nl-NL" dirty="0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F3B9DE2-FD38-636D-C991-AC830C9DCF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CF1FAE-6C5E-46FA-A558-D0BE7ED8BB1E}" type="slidenum">
              <a:rPr lang="nl-NL" smtClean="0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2505899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C0503CF-C8EA-E5A1-03DF-535B1B940D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612254D5-0F62-4EF4-30E2-044E1B494F6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D5EB28DC-D9EA-2305-5DA7-BEAD645F22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D3060F-9222-4656-8533-989EE991CA54}" type="datetime1">
              <a:rPr lang="nl-NL" smtClean="0"/>
              <a:t>5-11-2023</a:t>
            </a:fld>
            <a:endParaRPr lang="nl-NL" dirty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172417E7-173D-0263-9874-4952BF09B2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©Kieresoe2023 Lucy Reijnen</a:t>
            </a:r>
            <a:endParaRPr lang="nl-NL" dirty="0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4D987680-CA16-A1C7-59AB-66D6013FC3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CF1FAE-6C5E-46FA-A558-D0BE7ED8BB1E}" type="slidenum">
              <a:rPr lang="nl-NL" smtClean="0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136257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>
            <a:extLst>
              <a:ext uri="{FF2B5EF4-FFF2-40B4-BE49-F238E27FC236}">
                <a16:creationId xmlns:a16="http://schemas.microsoft.com/office/drawing/2014/main" id="{2D3DD3A8-E1C3-8AF8-300B-D0DF2370551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FB3D5B92-E1B6-B2C8-7D61-D56F04CB782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4B04563F-3DEF-9E5E-1F4B-C2ACAF684B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C72CB-A60D-4812-A005-11C6020179D1}" type="datetime1">
              <a:rPr lang="nl-NL" smtClean="0"/>
              <a:t>5-11-2023</a:t>
            </a:fld>
            <a:endParaRPr lang="nl-NL" dirty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22AF5CB9-E5DC-D113-CC9B-C97E43572E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©Kieresoe2023 Lucy Reijnen</a:t>
            </a:r>
            <a:endParaRPr lang="nl-NL" dirty="0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A316E60C-10A2-73E3-E710-685CEFD667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CF1FAE-6C5E-46FA-A558-D0BE7ED8BB1E}" type="slidenum">
              <a:rPr lang="nl-NL" smtClean="0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6083061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7138C70-6264-BB7D-A172-CD908DA3E4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9DD88827-6446-121F-CA06-E6F88BA7A48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4F07D8B5-69B2-864D-1805-E77659FD1F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4C341C-B547-41FB-8AEC-3BE7DAAB7284}" type="datetime1">
              <a:rPr lang="nl-NL" smtClean="0"/>
              <a:t>5-11-2023</a:t>
            </a:fld>
            <a:endParaRPr lang="nl-NL" dirty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3BC0EB7C-8236-875C-468C-B1D1FC64D8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©Kieresoe2023 Lucy Reijnen</a:t>
            </a:r>
            <a:endParaRPr lang="nl-NL" dirty="0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E2F10E54-54D1-DF87-E392-6BE54CB041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CF1FAE-6C5E-46FA-A558-D0BE7ED8BB1E}" type="slidenum">
              <a:rPr lang="nl-NL" smtClean="0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0420184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CB5346F-BC9F-C2F2-4CAB-B3CEEEEE3A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4B01C152-F0C6-97F5-8689-703CA191E69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D21698AF-5BD5-E966-396D-0F825F4090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B93225-CF13-4BC7-9DFE-EF9278CC7821}" type="datetime1">
              <a:rPr lang="nl-NL" smtClean="0"/>
              <a:t>5-11-2023</a:t>
            </a:fld>
            <a:endParaRPr lang="nl-NL" dirty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6109F658-7D24-6F21-9284-B59B85C1BA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©Kieresoe2023 Lucy Reijnen</a:t>
            </a:r>
            <a:endParaRPr lang="nl-NL" dirty="0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B5BA3237-8F70-34B0-5E30-08681CCDB4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CF1FAE-6C5E-46FA-A558-D0BE7ED8BB1E}" type="slidenum">
              <a:rPr lang="nl-NL" smtClean="0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8797526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013931D-7250-891C-A371-31E1DAB806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CD70BC13-AD6F-2ACC-2798-A1B9B19C18B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D837B225-0D46-463B-70C6-5D209A39BA4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91CED825-71AB-A17C-C4F7-94F142CC52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1A2FAF-A6D5-4DCD-BAC7-C164BE8658E5}" type="datetime1">
              <a:rPr lang="nl-NL" smtClean="0"/>
              <a:t>5-11-2023</a:t>
            </a:fld>
            <a:endParaRPr lang="nl-NL" dirty="0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3988C4FD-06AD-5428-E3AE-DEA9999205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©Kieresoe2023 Lucy Reijnen</a:t>
            </a:r>
            <a:endParaRPr lang="nl-NL" dirty="0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1B1F9597-228C-D27A-8C9E-2D6064D887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CF1FAE-6C5E-46FA-A558-D0BE7ED8BB1E}" type="slidenum">
              <a:rPr lang="nl-NL" smtClean="0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8604555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E30AD5D-D2FB-104D-5A79-395D1B4982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A585CA38-C154-1276-B645-C3EA0E2B7BD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CB7CB9A7-EA77-AF95-1E1A-CD708B993C1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79F594FE-D15D-85F9-FE73-5CB56ED25BE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09B802F4-5629-EDAB-6327-21FB580C987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>
            <a:extLst>
              <a:ext uri="{FF2B5EF4-FFF2-40B4-BE49-F238E27FC236}">
                <a16:creationId xmlns:a16="http://schemas.microsoft.com/office/drawing/2014/main" id="{361C7578-AC32-1FD7-81EA-8AE43416D5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98B7D2-22A5-4D28-BFF9-4E42491F65C4}" type="datetime1">
              <a:rPr lang="nl-NL" smtClean="0"/>
              <a:t>5-11-2023</a:t>
            </a:fld>
            <a:endParaRPr lang="nl-NL" dirty="0"/>
          </a:p>
        </p:txBody>
      </p:sp>
      <p:sp>
        <p:nvSpPr>
          <p:cNvPr id="8" name="Tijdelijke aanduiding voor voettekst 7">
            <a:extLst>
              <a:ext uri="{FF2B5EF4-FFF2-40B4-BE49-F238E27FC236}">
                <a16:creationId xmlns:a16="http://schemas.microsoft.com/office/drawing/2014/main" id="{5D5B66F4-4BE2-A237-C05D-9F2A9D277B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©Kieresoe2023 Lucy Reijnen</a:t>
            </a:r>
            <a:endParaRPr lang="nl-NL" dirty="0"/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id="{B6F8DA14-7809-4D7E-6DC0-F7FBAA7115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CF1FAE-6C5E-46FA-A558-D0BE7ED8BB1E}" type="slidenum">
              <a:rPr lang="nl-NL" smtClean="0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2582080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7A8078C-06D9-BFB5-E2C4-4C4F3590DD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0EC537D4-888B-C9D6-CB10-18F9D7BB1B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6C17A6-3E0C-4E02-9A55-2EDEC96DAEAF}" type="datetime1">
              <a:rPr lang="nl-NL" smtClean="0"/>
              <a:t>5-11-2023</a:t>
            </a:fld>
            <a:endParaRPr lang="nl-NL" dirty="0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9C2E57F4-59F1-FBC8-0D80-E96E76ECA8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©Kieresoe2023 Lucy Reijnen</a:t>
            </a:r>
            <a:endParaRPr lang="nl-NL" dirty="0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CEB7F71C-8B4A-DD28-CA89-7AB7FFE03D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CF1FAE-6C5E-46FA-A558-D0BE7ED8BB1E}" type="slidenum">
              <a:rPr lang="nl-NL" smtClean="0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190848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8520CE98-577A-F368-6068-AC76DCE306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F5B430-DEB1-4B09-980B-77C53E51B9D3}" type="datetime1">
              <a:rPr lang="nl-NL" smtClean="0"/>
              <a:t>5-11-2023</a:t>
            </a:fld>
            <a:endParaRPr lang="nl-NL" dirty="0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6D91C87D-A6C5-169A-75AF-6957054ADB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©Kieresoe2023 Lucy Reijnen</a:t>
            </a:r>
            <a:endParaRPr lang="nl-NL" dirty="0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E23763FC-E6ED-D523-81F3-986F1E2555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CF1FAE-6C5E-46FA-A558-D0BE7ED8BB1E}" type="slidenum">
              <a:rPr lang="nl-NL" smtClean="0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7428848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DFB3768-00F4-A891-911E-E171A9655C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CE63991B-1111-95FA-9AE6-4BB8A34959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28692CF5-3ECA-6DA0-86A4-E13CEC261C7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65F52171-A2A2-BC6A-BFCA-AF0798F6D5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3CE9A-35CB-40CC-9F1D-9E828B4EE4D6}" type="datetime1">
              <a:rPr lang="nl-NL" smtClean="0"/>
              <a:t>5-11-2023</a:t>
            </a:fld>
            <a:endParaRPr lang="nl-NL" dirty="0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B2D9421B-E512-763D-E5A2-EBF29F98E4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©Kieresoe2023 Lucy Reijnen</a:t>
            </a:r>
            <a:endParaRPr lang="nl-NL" dirty="0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690C8F1D-E671-7F1A-7C94-CED365A2C0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CF1FAE-6C5E-46FA-A558-D0BE7ED8BB1E}" type="slidenum">
              <a:rPr lang="nl-NL" smtClean="0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7952563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5A6940C-38F1-580D-AD68-312E3A8991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4B1C528E-5CD2-83B5-4369-D8FD6FF1EDD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 dirty="0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A812F2B0-56A4-50F8-5499-AA5B1398027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1C13EA39-D93C-2780-1ECE-1CE81F83FB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4B36EB-202C-448F-9776-8E0F965CDF04}" type="datetime1">
              <a:rPr lang="nl-NL" smtClean="0"/>
              <a:t>5-11-2023</a:t>
            </a:fld>
            <a:endParaRPr lang="nl-NL" dirty="0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8F298B21-F35A-49CD-5B70-0A7CC4DA5B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©Kieresoe2023 Lucy Reijnen</a:t>
            </a:r>
            <a:endParaRPr lang="nl-NL" dirty="0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7220297D-A6DC-6A82-5596-60A0CF7C7E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CF1FAE-6C5E-46FA-A558-D0BE7ED8BB1E}" type="slidenum">
              <a:rPr lang="nl-NL" smtClean="0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5842304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8E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A1EA4E20-76D6-6EDD-A355-84163553E8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6E919857-CAE7-DDC2-11FD-DD009C9C8A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086EC887-29CF-48E4-118F-7F7A2F87029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A0D1D0-78A1-4C6F-B928-E8C96F18BEE3}" type="datetime1">
              <a:rPr lang="nl-NL" smtClean="0"/>
              <a:t>5-11-2023</a:t>
            </a:fld>
            <a:endParaRPr lang="nl-NL" dirty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837DF05-7529-0CEA-9230-FE320BD38A8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nl-NL"/>
              <a:t>©Kieresoe2023 Lucy Reijnen</a:t>
            </a:r>
            <a:endParaRPr lang="nl-NL" dirty="0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45935AD9-72C1-F7BB-9DD2-C7400A956CD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CF1FAE-6C5E-46FA-A558-D0BE7ED8BB1E}" type="slidenum">
              <a:rPr lang="nl-NL" smtClean="0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0953038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voettekst 1">
            <a:extLst>
              <a:ext uri="{FF2B5EF4-FFF2-40B4-BE49-F238E27FC236}">
                <a16:creationId xmlns:a16="http://schemas.microsoft.com/office/drawing/2014/main" id="{654030C5-BC28-86B1-E2E2-BC5D5C4880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©Kieresoe2023 Lucy Reijnen</a:t>
            </a:r>
          </a:p>
        </p:txBody>
      </p:sp>
      <p:pic>
        <p:nvPicPr>
          <p:cNvPr id="3" name="Afbeelding 2" descr="Afbeelding met tekst&#10;&#10;Automatisch gegenereerde beschrijving">
            <a:extLst>
              <a:ext uri="{FF2B5EF4-FFF2-40B4-BE49-F238E27FC236}">
                <a16:creationId xmlns:a16="http://schemas.microsoft.com/office/drawing/2014/main" id="{BD716624-5B1B-6C4B-0575-AFFA1BFCDE8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858"/>
          <a:stretch/>
        </p:blipFill>
        <p:spPr>
          <a:xfrm>
            <a:off x="1" y="0"/>
            <a:ext cx="12191999" cy="7163389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</p:pic>
      <p:sp>
        <p:nvSpPr>
          <p:cNvPr id="6" name="Tekstvak 5">
            <a:extLst>
              <a:ext uri="{FF2B5EF4-FFF2-40B4-BE49-F238E27FC236}">
                <a16:creationId xmlns:a16="http://schemas.microsoft.com/office/drawing/2014/main" id="{44F205B4-2B78-E122-CE9D-11ACE42DB107}"/>
              </a:ext>
            </a:extLst>
          </p:cNvPr>
          <p:cNvSpPr txBox="1"/>
          <p:nvPr/>
        </p:nvSpPr>
        <p:spPr>
          <a:xfrm>
            <a:off x="385015" y="5215473"/>
            <a:ext cx="411480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nl-NL" sz="4000" b="1" dirty="0">
                <a:solidFill>
                  <a:srgbClr val="FFFF99"/>
                </a:solidFill>
              </a:rPr>
              <a:t>Week van respect </a:t>
            </a:r>
            <a:endParaRPr lang="nl-NL" sz="4000" dirty="0">
              <a:solidFill>
                <a:srgbClr val="FFFF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360178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vak 2">
            <a:extLst>
              <a:ext uri="{FF2B5EF4-FFF2-40B4-BE49-F238E27FC236}">
                <a16:creationId xmlns:a16="http://schemas.microsoft.com/office/drawing/2014/main" id="{661F8F1E-4B72-6D60-76B7-9E24CC48C50C}"/>
              </a:ext>
            </a:extLst>
          </p:cNvPr>
          <p:cNvSpPr txBox="1"/>
          <p:nvPr/>
        </p:nvSpPr>
        <p:spPr>
          <a:xfrm>
            <a:off x="2909810" y="1575990"/>
            <a:ext cx="6092890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nl-NL" sz="5400" kern="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je moet respect hebben voor de scheidrechter ook al heeft die geen gelijk</a:t>
            </a:r>
            <a:endParaRPr lang="nl-NL" sz="5400" dirty="0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DDF4BAF9-582E-B6A2-90C4-3E49C2F816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©Kieresoe2023 Lucy Reijnen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96154193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vak 2">
            <a:extLst>
              <a:ext uri="{FF2B5EF4-FFF2-40B4-BE49-F238E27FC236}">
                <a16:creationId xmlns:a16="http://schemas.microsoft.com/office/drawing/2014/main" id="{716552FD-CEF7-59F3-37FE-304A925C61B6}"/>
              </a:ext>
            </a:extLst>
          </p:cNvPr>
          <p:cNvSpPr txBox="1"/>
          <p:nvPr/>
        </p:nvSpPr>
        <p:spPr>
          <a:xfrm>
            <a:off x="3049555" y="1639052"/>
            <a:ext cx="6092890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nl-NL" sz="5400" kern="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als iemand stom doet tegen mij dan doe ik ook stom tegen diegene</a:t>
            </a:r>
            <a:endParaRPr lang="nl-NL" sz="5400" dirty="0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ED0A1D4F-12B4-D07D-4B60-03D2758CB7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©Kieresoe2023 Lucy Reijnen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13105327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el 2">
            <a:extLst>
              <a:ext uri="{FF2B5EF4-FFF2-40B4-BE49-F238E27FC236}">
                <a16:creationId xmlns:a16="http://schemas.microsoft.com/office/drawing/2014/main" id="{18A9B0B5-40A0-D53D-7353-D2669E21788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96156947"/>
              </p:ext>
            </p:extLst>
          </p:nvPr>
        </p:nvGraphicFramePr>
        <p:xfrm>
          <a:off x="2678249" y="2004923"/>
          <a:ext cx="7024688" cy="2655952"/>
        </p:xfrm>
        <a:graphic>
          <a:graphicData uri="http://schemas.openxmlformats.org/drawingml/2006/table">
            <a:tbl>
              <a:tblPr/>
              <a:tblGrid>
                <a:gridCol w="7024688">
                  <a:extLst>
                    <a:ext uri="{9D8B030D-6E8A-4147-A177-3AD203B41FA5}">
                      <a16:colId xmlns:a16="http://schemas.microsoft.com/office/drawing/2014/main" val="5182784"/>
                    </a:ext>
                  </a:extLst>
                </a:gridCol>
              </a:tblGrid>
              <a:tr h="1145477">
                <a:tc>
                  <a:txBody>
                    <a:bodyPr/>
                    <a:lstStyle/>
                    <a:p>
                      <a:pPr marL="228600" algn="ctr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nl-NL" sz="5400" b="0" i="0" u="none" strike="noStrike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als je zelfrespect hebt heb je respect van anderen niet nodig</a:t>
                      </a:r>
                      <a:endParaRPr lang="nl-NL" sz="54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34303" marR="134303" marT="14288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45385593"/>
                  </a:ext>
                </a:extLst>
              </a:tr>
            </a:tbl>
          </a:graphicData>
        </a:graphic>
      </p:graphicFrame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F6615D3A-B08A-0516-2544-1F13FCF7C7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©Kieresoe2023 Lucy Reijnen</a:t>
            </a:r>
            <a:endParaRPr lang="nl-NL" dirty="0"/>
          </a:p>
        </p:txBody>
      </p:sp>
      <p:pic>
        <p:nvPicPr>
          <p:cNvPr id="2" name="Afbeelding 1">
            <a:extLst>
              <a:ext uri="{FF2B5EF4-FFF2-40B4-BE49-F238E27FC236}">
                <a16:creationId xmlns:a16="http://schemas.microsoft.com/office/drawing/2014/main" id="{DA93BC15-10F2-9493-58A1-DC88B319604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538680">
            <a:off x="2042425" y="6012887"/>
            <a:ext cx="1487482" cy="116711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1889711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vak 2">
            <a:extLst>
              <a:ext uri="{FF2B5EF4-FFF2-40B4-BE49-F238E27FC236}">
                <a16:creationId xmlns:a16="http://schemas.microsoft.com/office/drawing/2014/main" id="{13CA1D97-869C-0516-1EDF-28E916EE71F1}"/>
              </a:ext>
            </a:extLst>
          </p:cNvPr>
          <p:cNvSpPr txBox="1"/>
          <p:nvPr/>
        </p:nvSpPr>
        <p:spPr>
          <a:xfrm>
            <a:off x="2942897" y="1835947"/>
            <a:ext cx="6096000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nl-NL" sz="5400" kern="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ik heb respect voor anderen als ze ook respect voor mij hebben</a:t>
            </a:r>
            <a:endParaRPr lang="nl-NL" sz="5400" dirty="0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EE8CF406-BC33-DC1C-BA8F-8E588E0BB7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©Kieresoe2023 Lucy Reijnen</a:t>
            </a:r>
            <a:endParaRPr lang="nl-NL" dirty="0"/>
          </a:p>
        </p:txBody>
      </p:sp>
      <p:pic>
        <p:nvPicPr>
          <p:cNvPr id="2" name="Picture 6" descr="250 larven van lieveheersbeestje tegen bladluis - Rood met Zwarte Stippen">
            <a:extLst>
              <a:ext uri="{FF2B5EF4-FFF2-40B4-BE49-F238E27FC236}">
                <a16:creationId xmlns:a16="http://schemas.microsoft.com/office/drawing/2014/main" id="{8124A1EA-E527-0BA7-E80F-43AC7C133AF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219" t="43935" r="31889" b="18329"/>
          <a:stretch/>
        </p:blipFill>
        <p:spPr bwMode="auto">
          <a:xfrm rot="10169695">
            <a:off x="11374187" y="5740072"/>
            <a:ext cx="895739" cy="1045029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4593234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vak 2">
            <a:extLst>
              <a:ext uri="{FF2B5EF4-FFF2-40B4-BE49-F238E27FC236}">
                <a16:creationId xmlns:a16="http://schemas.microsoft.com/office/drawing/2014/main" id="{90684277-242B-14EA-6986-397BA2063FE3}"/>
              </a:ext>
            </a:extLst>
          </p:cNvPr>
          <p:cNvSpPr txBox="1"/>
          <p:nvPr/>
        </p:nvSpPr>
        <p:spPr>
          <a:xfrm>
            <a:off x="3049555" y="2450213"/>
            <a:ext cx="6092890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nl-NL" sz="5400" kern="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respect hebben kun je leren</a:t>
            </a:r>
            <a:endParaRPr lang="nl-NL" sz="5400" dirty="0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679D1391-811B-CC4E-C68D-DC704C0217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©Kieresoe2023 Lucy Reijnen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15457603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vak 2">
            <a:extLst>
              <a:ext uri="{FF2B5EF4-FFF2-40B4-BE49-F238E27FC236}">
                <a16:creationId xmlns:a16="http://schemas.microsoft.com/office/drawing/2014/main" id="{1B114549-8D9B-02C5-59A1-4C2B58A3908D}"/>
              </a:ext>
            </a:extLst>
          </p:cNvPr>
          <p:cNvSpPr txBox="1"/>
          <p:nvPr/>
        </p:nvSpPr>
        <p:spPr>
          <a:xfrm>
            <a:off x="2825728" y="2008778"/>
            <a:ext cx="6092890" cy="25853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nl-NL" sz="5400" kern="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sommige mensen verdienen geen respect</a:t>
            </a:r>
            <a:endParaRPr lang="nl-NL" sz="5400" dirty="0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7ACEB9BE-A3F2-4949-1B77-C262641E43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©Kieresoe2023 Lucy Reijnen</a:t>
            </a:r>
            <a:endParaRPr lang="nl-NL" dirty="0"/>
          </a:p>
        </p:txBody>
      </p:sp>
      <p:pic>
        <p:nvPicPr>
          <p:cNvPr id="2" name="Afbeelding 1">
            <a:extLst>
              <a:ext uri="{FF2B5EF4-FFF2-40B4-BE49-F238E27FC236}">
                <a16:creationId xmlns:a16="http://schemas.microsoft.com/office/drawing/2014/main" id="{A9F88C13-9A96-A04D-F1D2-20ED3DAC729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94534">
            <a:off x="-354457" y="169370"/>
            <a:ext cx="1234324" cy="96848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0919328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vak 2">
            <a:extLst>
              <a:ext uri="{FF2B5EF4-FFF2-40B4-BE49-F238E27FC236}">
                <a16:creationId xmlns:a16="http://schemas.microsoft.com/office/drawing/2014/main" id="{9209EBA0-A92F-2ADD-8D1B-7E373F1A61EB}"/>
              </a:ext>
            </a:extLst>
          </p:cNvPr>
          <p:cNvSpPr txBox="1"/>
          <p:nvPr/>
        </p:nvSpPr>
        <p:spPr>
          <a:xfrm>
            <a:off x="2951852" y="2136338"/>
            <a:ext cx="6092890" cy="25853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nl-NL" sz="5400" kern="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respect: oké maar er is ook vrijheid van meningsuiting</a:t>
            </a:r>
            <a:endParaRPr lang="nl-NL" sz="5400" dirty="0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E05DD90E-AC93-53BD-E91D-6CB0178600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©Kieresoe2023 Lucy Reijnen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91721545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kstvak 4">
            <a:extLst>
              <a:ext uri="{FF2B5EF4-FFF2-40B4-BE49-F238E27FC236}">
                <a16:creationId xmlns:a16="http://schemas.microsoft.com/office/drawing/2014/main" id="{AE22144C-9F77-063D-D5D4-918EE70C14CD}"/>
              </a:ext>
            </a:extLst>
          </p:cNvPr>
          <p:cNvSpPr txBox="1"/>
          <p:nvPr/>
        </p:nvSpPr>
        <p:spPr>
          <a:xfrm>
            <a:off x="2857259" y="1720840"/>
            <a:ext cx="6092890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nl-NL" sz="5400" kern="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respect hebben is moeilijk bij een docent die geen orde kan houden</a:t>
            </a:r>
            <a:endParaRPr lang="nl-NL" sz="5400" dirty="0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4EEF3E46-DD2D-E9D2-D672-F3901D9910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©Kieresoe2023 Lucy Reijnen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31919906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vak 2">
            <a:extLst>
              <a:ext uri="{FF2B5EF4-FFF2-40B4-BE49-F238E27FC236}">
                <a16:creationId xmlns:a16="http://schemas.microsoft.com/office/drawing/2014/main" id="{3ED37E57-FD6B-1E45-58A4-AFEDE7788B64}"/>
              </a:ext>
            </a:extLst>
          </p:cNvPr>
          <p:cNvSpPr txBox="1"/>
          <p:nvPr/>
        </p:nvSpPr>
        <p:spPr>
          <a:xfrm>
            <a:off x="3049555" y="1720840"/>
            <a:ext cx="6092890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nl-NL" sz="5400" kern="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als je op je telefoon kijkt tijdens een gesprek is dat respectloos</a:t>
            </a:r>
            <a:endParaRPr lang="nl-NL" sz="5400" dirty="0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8E8EE373-4FB9-4BC5-3A46-946A34D596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©Kieresoe2023 Lucy Reijnen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21623675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vak 2">
            <a:extLst>
              <a:ext uri="{FF2B5EF4-FFF2-40B4-BE49-F238E27FC236}">
                <a16:creationId xmlns:a16="http://schemas.microsoft.com/office/drawing/2014/main" id="{B4DF6FD7-D065-7072-D0FD-41E6C57E8FD3}"/>
              </a:ext>
            </a:extLst>
          </p:cNvPr>
          <p:cNvSpPr txBox="1"/>
          <p:nvPr/>
        </p:nvSpPr>
        <p:spPr>
          <a:xfrm>
            <a:off x="3049555" y="1720840"/>
            <a:ext cx="6092890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nl-NL" sz="5400" kern="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ik moet ouderen respecteren maar zij respecteren mij dikwijls niet</a:t>
            </a:r>
            <a:endParaRPr lang="nl-NL" sz="5400" dirty="0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5521294D-2392-8DB3-AEBB-6E11F9CEDE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©Kieresoe2023 Lucy Reijnen</a:t>
            </a:r>
            <a:endParaRPr lang="nl-NL" dirty="0"/>
          </a:p>
        </p:txBody>
      </p:sp>
      <p:pic>
        <p:nvPicPr>
          <p:cNvPr id="2" name="Afbeelding 1">
            <a:extLst>
              <a:ext uri="{FF2B5EF4-FFF2-40B4-BE49-F238E27FC236}">
                <a16:creationId xmlns:a16="http://schemas.microsoft.com/office/drawing/2014/main" id="{3A6785E1-7790-729B-2ECA-FEEAB3B1F82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403617">
            <a:off x="-318136" y="1411412"/>
            <a:ext cx="1016786" cy="79779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440433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voettekst 1">
            <a:extLst>
              <a:ext uri="{FF2B5EF4-FFF2-40B4-BE49-F238E27FC236}">
                <a16:creationId xmlns:a16="http://schemas.microsoft.com/office/drawing/2014/main" id="{264EC2CD-7E40-837D-780B-62B5321ED3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©Kieresoe2023 Lucy Reijnen</a:t>
            </a:r>
            <a:endParaRPr lang="nl-NL" dirty="0"/>
          </a:p>
        </p:txBody>
      </p:sp>
      <p:pic>
        <p:nvPicPr>
          <p:cNvPr id="4" name="Afbeelding 3" descr="Afbeelding met tekst, handschrift, Post-it-briefje, Papierprodcut&#10;&#10;Automatisch gegenereerde beschrijving">
            <a:extLst>
              <a:ext uri="{FF2B5EF4-FFF2-40B4-BE49-F238E27FC236}">
                <a16:creationId xmlns:a16="http://schemas.microsoft.com/office/drawing/2014/main" id="{7A63F79C-95F0-C54D-3F7F-74E9E1029A9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2400" y="1633119"/>
            <a:ext cx="8890000" cy="4501892"/>
          </a:xfrm>
          <a:prstGeom prst="rect">
            <a:avLst/>
          </a:prstGeom>
        </p:spPr>
      </p:pic>
      <p:sp>
        <p:nvSpPr>
          <p:cNvPr id="5" name="Tekstvak 4">
            <a:extLst>
              <a:ext uri="{FF2B5EF4-FFF2-40B4-BE49-F238E27FC236}">
                <a16:creationId xmlns:a16="http://schemas.microsoft.com/office/drawing/2014/main" id="{109342A7-1C23-A1CD-C547-C3B48CA7D49A}"/>
              </a:ext>
            </a:extLst>
          </p:cNvPr>
          <p:cNvSpPr txBox="1"/>
          <p:nvPr/>
        </p:nvSpPr>
        <p:spPr>
          <a:xfrm>
            <a:off x="0" y="488450"/>
            <a:ext cx="12192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5400" b="1" dirty="0"/>
              <a:t>Stellingen over respect</a:t>
            </a:r>
          </a:p>
        </p:txBody>
      </p:sp>
    </p:spTree>
    <p:extLst>
      <p:ext uri="{BB962C8B-B14F-4D97-AF65-F5344CB8AC3E}">
        <p14:creationId xmlns:p14="http://schemas.microsoft.com/office/powerpoint/2010/main" val="326165844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vak 2">
            <a:extLst>
              <a:ext uri="{FF2B5EF4-FFF2-40B4-BE49-F238E27FC236}">
                <a16:creationId xmlns:a16="http://schemas.microsoft.com/office/drawing/2014/main" id="{3974A2A4-066A-1B1B-E0AD-65C3451314F5}"/>
              </a:ext>
            </a:extLst>
          </p:cNvPr>
          <p:cNvSpPr txBox="1"/>
          <p:nvPr/>
        </p:nvSpPr>
        <p:spPr>
          <a:xfrm>
            <a:off x="2857259" y="2324089"/>
            <a:ext cx="6092890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nl-NL" sz="5400" kern="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respect kun je niet afdwingen</a:t>
            </a:r>
            <a:endParaRPr lang="nl-NL" sz="5400" dirty="0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A5B1CF42-0973-5498-7002-E04C24504B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©Kieresoe2023 Lucy Reijnen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07361499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vak 2">
            <a:extLst>
              <a:ext uri="{FF2B5EF4-FFF2-40B4-BE49-F238E27FC236}">
                <a16:creationId xmlns:a16="http://schemas.microsoft.com/office/drawing/2014/main" id="{75B76E66-C8B9-3A1E-F430-437B43801D17}"/>
              </a:ext>
            </a:extLst>
          </p:cNvPr>
          <p:cNvSpPr txBox="1"/>
          <p:nvPr/>
        </p:nvSpPr>
        <p:spPr>
          <a:xfrm>
            <a:off x="2972873" y="2136338"/>
            <a:ext cx="6092890" cy="25853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nl-NL" sz="5400" kern="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respect online is anders dan respect in het echte leven</a:t>
            </a:r>
            <a:endParaRPr lang="nl-NL" sz="5400" dirty="0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115B4E8C-B2C8-7A87-E945-89B8F6C05B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©Kieresoe2023 Lucy Reijnen</a:t>
            </a:r>
            <a:endParaRPr lang="nl-NL" dirty="0"/>
          </a:p>
        </p:txBody>
      </p:sp>
      <p:pic>
        <p:nvPicPr>
          <p:cNvPr id="2" name="Afbeelding 1">
            <a:extLst>
              <a:ext uri="{FF2B5EF4-FFF2-40B4-BE49-F238E27FC236}">
                <a16:creationId xmlns:a16="http://schemas.microsoft.com/office/drawing/2014/main" id="{1A1BEE39-F9AD-DD6B-D385-F1D125E5DA4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4550305">
            <a:off x="11255432" y="5101095"/>
            <a:ext cx="1234324" cy="96848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1806533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el 3">
            <a:extLst>
              <a:ext uri="{FF2B5EF4-FFF2-40B4-BE49-F238E27FC236}">
                <a16:creationId xmlns:a16="http://schemas.microsoft.com/office/drawing/2014/main" id="{0F147D10-B2B9-AAC3-1563-61B1AF52E0A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28411931"/>
              </p:ext>
            </p:extLst>
          </p:nvPr>
        </p:nvGraphicFramePr>
        <p:xfrm>
          <a:off x="3906974" y="2101024"/>
          <a:ext cx="4567238" cy="2655952"/>
        </p:xfrm>
        <a:graphic>
          <a:graphicData uri="http://schemas.openxmlformats.org/drawingml/2006/table">
            <a:tbl>
              <a:tblPr/>
              <a:tblGrid>
                <a:gridCol w="4567238">
                  <a:extLst>
                    <a:ext uri="{9D8B030D-6E8A-4147-A177-3AD203B41FA5}">
                      <a16:colId xmlns:a16="http://schemas.microsoft.com/office/drawing/2014/main" val="3053483261"/>
                    </a:ext>
                  </a:extLst>
                </a:gridCol>
              </a:tblGrid>
              <a:tr h="1145477">
                <a:tc>
                  <a:txBody>
                    <a:bodyPr/>
                    <a:lstStyle/>
                    <a:p>
                      <a:pPr marL="228600" algn="ctr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nl-NL" sz="5400" b="0" i="0" u="none" strike="noStrike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respect is een kwestie van fatsoen</a:t>
                      </a:r>
                      <a:endParaRPr lang="nl-NL" sz="54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34303" marR="134303" marT="14288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39407507"/>
                  </a:ext>
                </a:extLst>
              </a:tr>
            </a:tbl>
          </a:graphicData>
        </a:graphic>
      </p:graphicFrame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93BABDF1-26F3-B281-D47A-C181BE2871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©Kieresoe2023 Lucy Reijnen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96374008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vak 2">
            <a:extLst>
              <a:ext uri="{FF2B5EF4-FFF2-40B4-BE49-F238E27FC236}">
                <a16:creationId xmlns:a16="http://schemas.microsoft.com/office/drawing/2014/main" id="{9C50CBC5-39D5-ACB6-2760-14ED4FE4CCEC}"/>
              </a:ext>
            </a:extLst>
          </p:cNvPr>
          <p:cNvSpPr txBox="1"/>
          <p:nvPr/>
        </p:nvSpPr>
        <p:spPr>
          <a:xfrm>
            <a:off x="3352800" y="1930540"/>
            <a:ext cx="6096000" cy="25853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nl-NL" sz="5400" kern="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respect voor een ander begint bij respect voor jezelf</a:t>
            </a:r>
            <a:endParaRPr lang="nl-NL" sz="5400" dirty="0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D8BABA9D-F44E-2354-B63F-67B7724829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©Kieresoe2023 Lucy Reijnen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43176537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vak 2">
            <a:extLst>
              <a:ext uri="{FF2B5EF4-FFF2-40B4-BE49-F238E27FC236}">
                <a16:creationId xmlns:a16="http://schemas.microsoft.com/office/drawing/2014/main" id="{8F53ACDA-7526-C226-BC1E-1CBB65A983DD}"/>
              </a:ext>
            </a:extLst>
          </p:cNvPr>
          <p:cNvSpPr txBox="1"/>
          <p:nvPr/>
        </p:nvSpPr>
        <p:spPr>
          <a:xfrm>
            <a:off x="3049555" y="1720840"/>
            <a:ext cx="6092890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nl-NL" sz="5400" kern="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voor iemands geloofsovertuiging moet je altijd respect hebben </a:t>
            </a:r>
            <a:endParaRPr lang="nl-NL" sz="5400" dirty="0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4351F1F3-38FC-5838-DD63-5224C5A9C3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©Kieresoe2023 Lucy Reijnen</a:t>
            </a:r>
            <a:endParaRPr lang="nl-NL" dirty="0"/>
          </a:p>
        </p:txBody>
      </p:sp>
      <p:pic>
        <p:nvPicPr>
          <p:cNvPr id="2" name="Afbeelding 1">
            <a:extLst>
              <a:ext uri="{FF2B5EF4-FFF2-40B4-BE49-F238E27FC236}">
                <a16:creationId xmlns:a16="http://schemas.microsoft.com/office/drawing/2014/main" id="{DFCE4B6E-4B96-1197-ADD7-1D4AA85CCEA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056220">
            <a:off x="-277613" y="3231767"/>
            <a:ext cx="973010" cy="71905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0991474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vak 2">
            <a:extLst>
              <a:ext uri="{FF2B5EF4-FFF2-40B4-BE49-F238E27FC236}">
                <a16:creationId xmlns:a16="http://schemas.microsoft.com/office/drawing/2014/main" id="{544161A6-48A3-74D0-C1D5-F2491C5ECA73}"/>
              </a:ext>
            </a:extLst>
          </p:cNvPr>
          <p:cNvSpPr txBox="1"/>
          <p:nvPr/>
        </p:nvSpPr>
        <p:spPr>
          <a:xfrm>
            <a:off x="3193590" y="1893164"/>
            <a:ext cx="6092890" cy="25853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nl-NL" sz="5400" kern="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over ernstige ziektes kun je geen grapjes maken</a:t>
            </a:r>
            <a:endParaRPr lang="nl-NL" sz="5400" dirty="0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2382B383-80C4-BF8B-5DD0-56B2B933F2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©Kieresoe2023 Lucy Reijnen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00224771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vak 2">
            <a:extLst>
              <a:ext uri="{FF2B5EF4-FFF2-40B4-BE49-F238E27FC236}">
                <a16:creationId xmlns:a16="http://schemas.microsoft.com/office/drawing/2014/main" id="{3160856A-9356-B578-C2E8-908E1332AF1E}"/>
              </a:ext>
            </a:extLst>
          </p:cNvPr>
          <p:cNvSpPr txBox="1"/>
          <p:nvPr/>
        </p:nvSpPr>
        <p:spPr>
          <a:xfrm>
            <a:off x="3049555" y="2551837"/>
            <a:ext cx="6092890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nl-NL" sz="5400" kern="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alles moet gezegd kunnen worden</a:t>
            </a:r>
            <a:endParaRPr lang="nl-NL" sz="5400" dirty="0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098D5E9F-B33E-7894-1DBE-83016D3E9D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©Kieresoe2023 Lucy Reijnen</a:t>
            </a:r>
            <a:endParaRPr lang="nl-NL" dirty="0"/>
          </a:p>
        </p:txBody>
      </p:sp>
      <p:pic>
        <p:nvPicPr>
          <p:cNvPr id="2" name="Picture 6" descr="250 larven van lieveheersbeestje tegen bladluis - Rood met Zwarte Stippen">
            <a:extLst>
              <a:ext uri="{FF2B5EF4-FFF2-40B4-BE49-F238E27FC236}">
                <a16:creationId xmlns:a16="http://schemas.microsoft.com/office/drawing/2014/main" id="{93FA2E01-F235-D170-556D-0D3AC36E739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219" t="43935" r="31889" b="18329"/>
          <a:stretch/>
        </p:blipFill>
        <p:spPr bwMode="auto">
          <a:xfrm rot="4868635">
            <a:off x="11158894" y="-142144"/>
            <a:ext cx="895739" cy="1045029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5653725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vak 2">
            <a:extLst>
              <a:ext uri="{FF2B5EF4-FFF2-40B4-BE49-F238E27FC236}">
                <a16:creationId xmlns:a16="http://schemas.microsoft.com/office/drawing/2014/main" id="{5F43C90D-3865-F235-1B86-C82D195038FC}"/>
              </a:ext>
            </a:extLst>
          </p:cNvPr>
          <p:cNvSpPr txBox="1"/>
          <p:nvPr/>
        </p:nvSpPr>
        <p:spPr>
          <a:xfrm>
            <a:off x="3141038" y="2061330"/>
            <a:ext cx="6092890" cy="25853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nl-NL" sz="5400" i="1" kern="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wat</a:t>
            </a:r>
            <a:r>
              <a:rPr lang="nl-NL" sz="5400" kern="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iemand zegt is net zo belangrijk als</a:t>
            </a:r>
            <a:r>
              <a:rPr lang="nl-NL" sz="5400" i="1" kern="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hoe</a:t>
            </a:r>
            <a:r>
              <a:rPr lang="nl-NL" sz="5400" kern="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iemand het zegt</a:t>
            </a:r>
            <a:endParaRPr lang="nl-NL" sz="5400" dirty="0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1AD4F775-8C80-750E-A321-CCC50DC737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©Kieresoe2023 Lucy Reijnen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74574841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vak 2">
            <a:extLst>
              <a:ext uri="{FF2B5EF4-FFF2-40B4-BE49-F238E27FC236}">
                <a16:creationId xmlns:a16="http://schemas.microsoft.com/office/drawing/2014/main" id="{CB8AC5CF-1030-D310-5921-8BF5438814A1}"/>
              </a:ext>
            </a:extLst>
          </p:cNvPr>
          <p:cNvSpPr txBox="1"/>
          <p:nvPr/>
        </p:nvSpPr>
        <p:spPr>
          <a:xfrm>
            <a:off x="2930831" y="2450213"/>
            <a:ext cx="6092890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nl-NL" sz="5400" kern="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iedereen mag foto’s van mij online delen</a:t>
            </a:r>
            <a:endParaRPr lang="nl-NL" sz="5400" dirty="0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3BB26395-A179-2726-72AE-52167158EC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©Kieresoe2023 Lucy Reijnen</a:t>
            </a:r>
            <a:endParaRPr lang="nl-NL" dirty="0"/>
          </a:p>
        </p:txBody>
      </p:sp>
      <p:pic>
        <p:nvPicPr>
          <p:cNvPr id="2" name="Afbeelding 1">
            <a:extLst>
              <a:ext uri="{FF2B5EF4-FFF2-40B4-BE49-F238E27FC236}">
                <a16:creationId xmlns:a16="http://schemas.microsoft.com/office/drawing/2014/main" id="{7ABB242E-1FF4-05F7-B50A-B41A0685EF9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803965">
            <a:off x="5705207" y="-216137"/>
            <a:ext cx="1016786" cy="79779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4239224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vak 2">
            <a:extLst>
              <a:ext uri="{FF2B5EF4-FFF2-40B4-BE49-F238E27FC236}">
                <a16:creationId xmlns:a16="http://schemas.microsoft.com/office/drawing/2014/main" id="{1B4B5E97-E974-EAFA-FEDD-A801A1E7CE60}"/>
              </a:ext>
            </a:extLst>
          </p:cNvPr>
          <p:cNvSpPr txBox="1"/>
          <p:nvPr/>
        </p:nvSpPr>
        <p:spPr>
          <a:xfrm>
            <a:off x="3204100" y="2136338"/>
            <a:ext cx="6092890" cy="25853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nl-NL" sz="5400" kern="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als je een geheim doorvertelt heb je geen respect</a:t>
            </a:r>
            <a:endParaRPr lang="nl-NL" sz="5400" dirty="0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16F90F24-7DB7-D626-737B-64BD720915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©Kieresoe2023 Lucy Reijnen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1518144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vak 2">
            <a:extLst>
              <a:ext uri="{FF2B5EF4-FFF2-40B4-BE49-F238E27FC236}">
                <a16:creationId xmlns:a16="http://schemas.microsoft.com/office/drawing/2014/main" id="{A4E5D3A2-4A2D-34A0-2D19-048C679A35B6}"/>
              </a:ext>
            </a:extLst>
          </p:cNvPr>
          <p:cNvSpPr txBox="1"/>
          <p:nvPr/>
        </p:nvSpPr>
        <p:spPr>
          <a:xfrm>
            <a:off x="2911366" y="1856969"/>
            <a:ext cx="6096000" cy="25853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nl-NL" sz="5400" kern="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respect krijg je niet: dat moet je verdienen</a:t>
            </a:r>
            <a:endParaRPr lang="nl-NL" sz="5400" dirty="0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D4B95AE3-B1E9-471A-A6F3-95BFB4BE01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©Kieresoe2023 Lucy Reijnen</a:t>
            </a:r>
            <a:endParaRPr lang="nl-NL" dirty="0"/>
          </a:p>
        </p:txBody>
      </p:sp>
      <p:pic>
        <p:nvPicPr>
          <p:cNvPr id="2" name="Afbeelding 1">
            <a:extLst>
              <a:ext uri="{FF2B5EF4-FFF2-40B4-BE49-F238E27FC236}">
                <a16:creationId xmlns:a16="http://schemas.microsoft.com/office/drawing/2014/main" id="{88B93CA0-0DE0-B540-8D1D-DE0C971E65A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3862293">
            <a:off x="11143719" y="13163"/>
            <a:ext cx="1487482" cy="116711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9813858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vak 2">
            <a:extLst>
              <a:ext uri="{FF2B5EF4-FFF2-40B4-BE49-F238E27FC236}">
                <a16:creationId xmlns:a16="http://schemas.microsoft.com/office/drawing/2014/main" id="{B12E15FB-2141-00C6-B934-9AD2F2A2CC52}"/>
              </a:ext>
            </a:extLst>
          </p:cNvPr>
          <p:cNvSpPr txBox="1"/>
          <p:nvPr/>
        </p:nvSpPr>
        <p:spPr>
          <a:xfrm>
            <a:off x="2941341" y="2345109"/>
            <a:ext cx="6092890" cy="25853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nl-NL" sz="5400" kern="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wanneer je te laat komt toon je geen respect </a:t>
            </a:r>
            <a:endParaRPr lang="nl-NL" sz="5400" dirty="0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E8619AB4-B827-4F52-584C-3A99CA1B00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©Kieresoe2023 Lucy Reijnen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52155751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vak 2">
            <a:extLst>
              <a:ext uri="{FF2B5EF4-FFF2-40B4-BE49-F238E27FC236}">
                <a16:creationId xmlns:a16="http://schemas.microsoft.com/office/drawing/2014/main" id="{03F30C67-1525-5505-0BEB-95AF213B7621}"/>
              </a:ext>
            </a:extLst>
          </p:cNvPr>
          <p:cNvSpPr txBox="1"/>
          <p:nvPr/>
        </p:nvSpPr>
        <p:spPr>
          <a:xfrm>
            <a:off x="2962363" y="1720840"/>
            <a:ext cx="6092890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nl-NL" sz="5400" kern="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docenten moeten respect hebben voor de keuzes die leerlingen maken</a:t>
            </a:r>
            <a:endParaRPr lang="nl-NL" sz="5400" dirty="0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C32413FD-5745-7181-4CE8-297C033A36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©Kieresoe2023 Lucy Reijnen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71429221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 1">
            <a:extLst>
              <a:ext uri="{FF2B5EF4-FFF2-40B4-BE49-F238E27FC236}">
                <a16:creationId xmlns:a16="http://schemas.microsoft.com/office/drawing/2014/main" id="{631BD42C-4BC9-C698-F95D-959C699D96B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91974902"/>
              </p:ext>
            </p:extLst>
          </p:nvPr>
        </p:nvGraphicFramePr>
        <p:xfrm>
          <a:off x="2848378" y="1743070"/>
          <a:ext cx="6495243" cy="3066845"/>
        </p:xfrm>
        <a:graphic>
          <a:graphicData uri="http://schemas.openxmlformats.org/drawingml/2006/table">
            <a:tbl>
              <a:tblPr>
                <a:noFill/>
                <a:tableStyleId>{5C22544A-7EE6-4342-B048-85BDC9FD1C3A}</a:tableStyleId>
              </a:tblPr>
              <a:tblGrid>
                <a:gridCol w="6495243">
                  <a:extLst>
                    <a:ext uri="{9D8B030D-6E8A-4147-A177-3AD203B41FA5}">
                      <a16:colId xmlns:a16="http://schemas.microsoft.com/office/drawing/2014/main" val="3014077877"/>
                    </a:ext>
                  </a:extLst>
                </a:gridCol>
              </a:tblGrid>
              <a:tr h="1606121">
                <a:tc>
                  <a:txBody>
                    <a:bodyPr/>
                    <a:lstStyle/>
                    <a:p>
                      <a:pPr marL="22860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54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in een klas moet iedereen elkaar respecteren</a:t>
                      </a:r>
                      <a:endParaRPr lang="nl-NL" sz="54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4234" marR="348175" marT="232117" marB="232117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16257338"/>
                  </a:ext>
                </a:extLst>
              </a:tr>
            </a:tbl>
          </a:graphicData>
        </a:graphic>
      </p:graphicFrame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2396BE2F-4765-A616-F747-A186A5218A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©Kieresoe2023 Lucy Reijnen</a:t>
            </a:r>
            <a:endParaRPr lang="nl-NL" dirty="0"/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FDE4D05D-A0EC-10BF-3862-07B6153413D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637544">
            <a:off x="9542101" y="-178358"/>
            <a:ext cx="1016786" cy="79779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3569226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voettekst 1">
            <a:extLst>
              <a:ext uri="{FF2B5EF4-FFF2-40B4-BE49-F238E27FC236}">
                <a16:creationId xmlns:a16="http://schemas.microsoft.com/office/drawing/2014/main" id="{85F7167B-E3A3-EDCB-7EB1-CE9D742A32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©Kieresoe2023 Lucy Reijnen</a:t>
            </a:r>
            <a:endParaRPr lang="nl-NL" dirty="0"/>
          </a:p>
        </p:txBody>
      </p:sp>
      <p:pic>
        <p:nvPicPr>
          <p:cNvPr id="4" name="Afbeelding 3" descr="Afbeelding met tekst, schermopname, Lettertype, nummer&#10;&#10;Automatisch gegenereerde beschrijving">
            <a:extLst>
              <a:ext uri="{FF2B5EF4-FFF2-40B4-BE49-F238E27FC236}">
                <a16:creationId xmlns:a16="http://schemas.microsoft.com/office/drawing/2014/main" id="{6BFB0D15-C04C-3722-4E15-8523B6AB4D2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9" t="8069" r="69455" b="7582"/>
          <a:stretch/>
        </p:blipFill>
        <p:spPr>
          <a:xfrm>
            <a:off x="32643" y="952208"/>
            <a:ext cx="4040591" cy="5511789"/>
          </a:xfrm>
          <a:prstGeom prst="rect">
            <a:avLst/>
          </a:prstGeom>
        </p:spPr>
      </p:pic>
      <p:sp>
        <p:nvSpPr>
          <p:cNvPr id="5" name="Tekstvak 4">
            <a:extLst>
              <a:ext uri="{FF2B5EF4-FFF2-40B4-BE49-F238E27FC236}">
                <a16:creationId xmlns:a16="http://schemas.microsoft.com/office/drawing/2014/main" id="{4AC0154C-2D20-9A82-30A9-327CED5EDB66}"/>
              </a:ext>
            </a:extLst>
          </p:cNvPr>
          <p:cNvSpPr txBox="1"/>
          <p:nvPr/>
        </p:nvSpPr>
        <p:spPr>
          <a:xfrm>
            <a:off x="3226676" y="136525"/>
            <a:ext cx="628518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5400" dirty="0"/>
              <a:t>Alle stellingen</a:t>
            </a:r>
          </a:p>
        </p:txBody>
      </p:sp>
      <p:pic>
        <p:nvPicPr>
          <p:cNvPr id="7" name="Afbeelding 6" descr="Afbeelding met tekst, schermopname, Lettertype, nummer&#10;&#10;Automatisch gegenereerde beschrijving">
            <a:extLst>
              <a:ext uri="{FF2B5EF4-FFF2-40B4-BE49-F238E27FC236}">
                <a16:creationId xmlns:a16="http://schemas.microsoft.com/office/drawing/2014/main" id="{39C3DBFA-32D2-D5A7-CD30-78CF894D08E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560" t="8069" r="2677" b="7582"/>
          <a:stretch/>
        </p:blipFill>
        <p:spPr>
          <a:xfrm>
            <a:off x="8120292" y="937580"/>
            <a:ext cx="4040591" cy="5541045"/>
          </a:xfrm>
          <a:prstGeom prst="rect">
            <a:avLst/>
          </a:prstGeom>
        </p:spPr>
      </p:pic>
      <p:pic>
        <p:nvPicPr>
          <p:cNvPr id="8" name="Afbeelding 7" descr="Afbeelding met tekst, schermopname, Lettertype, nummer&#10;&#10;Automatisch gegenereerde beschrijving">
            <a:extLst>
              <a:ext uri="{FF2B5EF4-FFF2-40B4-BE49-F238E27FC236}">
                <a16:creationId xmlns:a16="http://schemas.microsoft.com/office/drawing/2014/main" id="{4FD818F9-F830-901C-5C88-C3E5765A4BA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972" t="8256" r="35925" b="7840"/>
          <a:stretch/>
        </p:blipFill>
        <p:spPr>
          <a:xfrm>
            <a:off x="4059177" y="956606"/>
            <a:ext cx="4081692" cy="5502994"/>
          </a:xfrm>
          <a:prstGeom prst="rect">
            <a:avLst/>
          </a:prstGeom>
        </p:spPr>
      </p:pic>
      <p:pic>
        <p:nvPicPr>
          <p:cNvPr id="6" name="Afbeelding 5" descr="Afbeelding met tekst, Lettertype, wit, algebra&#10;&#10;Automatisch gegenereerde beschrijving">
            <a:extLst>
              <a:ext uri="{FF2B5EF4-FFF2-40B4-BE49-F238E27FC236}">
                <a16:creationId xmlns:a16="http://schemas.microsoft.com/office/drawing/2014/main" id="{45A27E6F-5857-4EC4-D212-7005E290198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6757" y="1181204"/>
            <a:ext cx="1755085" cy="6318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955459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voettekst 1">
            <a:extLst>
              <a:ext uri="{FF2B5EF4-FFF2-40B4-BE49-F238E27FC236}">
                <a16:creationId xmlns:a16="http://schemas.microsoft.com/office/drawing/2014/main" id="{72E503BA-B07E-871A-877C-DE29D99834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©Kieresoe2023 Lucy Reijnen</a:t>
            </a:r>
            <a:endParaRPr lang="nl-NL" dirty="0"/>
          </a:p>
        </p:txBody>
      </p:sp>
      <p:sp>
        <p:nvSpPr>
          <p:cNvPr id="5" name="Tekstvak 4">
            <a:extLst>
              <a:ext uri="{FF2B5EF4-FFF2-40B4-BE49-F238E27FC236}">
                <a16:creationId xmlns:a16="http://schemas.microsoft.com/office/drawing/2014/main" id="{39EC91BC-CFA2-7A68-8B66-C1D4A71E1399}"/>
              </a:ext>
            </a:extLst>
          </p:cNvPr>
          <p:cNvSpPr txBox="1"/>
          <p:nvPr/>
        </p:nvSpPr>
        <p:spPr>
          <a:xfrm>
            <a:off x="2757439" y="4924249"/>
            <a:ext cx="609600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nl-NL" sz="1800" b="0" i="0" dirty="0">
                <a:solidFill>
                  <a:srgbClr val="32471F"/>
                </a:solidFill>
                <a:effectLst/>
                <a:latin typeface="Libre Franklin" pitchFamily="2" charset="0"/>
              </a:rPr>
              <a:t>Deze PowerPointpresentatie werd ontwikkeld door Lucy Reijnen</a:t>
            </a:r>
          </a:p>
          <a:p>
            <a:pPr algn="ctr"/>
            <a:r>
              <a:rPr lang="nl-NL" sz="1800" dirty="0">
                <a:solidFill>
                  <a:srgbClr val="32471F"/>
                </a:solidFill>
                <a:latin typeface="Libre Franklin" pitchFamily="2" charset="0"/>
              </a:rPr>
              <a:t>Delen mag met bronvermelding</a:t>
            </a:r>
            <a:endParaRPr lang="nl-NL" sz="1800" dirty="0"/>
          </a:p>
        </p:txBody>
      </p:sp>
      <p:sp>
        <p:nvSpPr>
          <p:cNvPr id="4" name="Tekstvak 3">
            <a:extLst>
              <a:ext uri="{FF2B5EF4-FFF2-40B4-BE49-F238E27FC236}">
                <a16:creationId xmlns:a16="http://schemas.microsoft.com/office/drawing/2014/main" id="{934B6615-43A9-C145-E26F-589732C81359}"/>
              </a:ext>
            </a:extLst>
          </p:cNvPr>
          <p:cNvSpPr txBox="1"/>
          <p:nvPr/>
        </p:nvSpPr>
        <p:spPr>
          <a:xfrm>
            <a:off x="511070" y="1430045"/>
            <a:ext cx="11419697" cy="29854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4000" b="1" dirty="0"/>
              <a:t>Verder lezen:</a:t>
            </a:r>
          </a:p>
          <a:p>
            <a:pPr algn="ctr"/>
            <a:endParaRPr lang="nl-NL" sz="1200" b="1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nl-NL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Jong, J. (2007). </a:t>
            </a:r>
            <a:r>
              <a:rPr lang="nl-NL" sz="24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Kapot moeilijk.</a:t>
            </a:r>
            <a:r>
              <a:rPr lang="nl-NL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Amsterdam: Amsterdam University Press.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Sennett</a:t>
            </a:r>
            <a:r>
              <a:rPr lang="nl-NL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R. (2003). </a:t>
            </a:r>
            <a:r>
              <a:rPr lang="nl-NL" sz="24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Respect In Een Tijd Van Sociale Ongelijkheid.</a:t>
            </a:r>
            <a:r>
              <a:rPr lang="nl-NL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Amsterdam: </a:t>
            </a:r>
            <a:r>
              <a:rPr lang="nl-NL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Byblos</a:t>
            </a:r>
            <a:r>
              <a:rPr lang="nl-NL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Steenhuis, P. H. (2013, april 18). Wat is dat, respect? </a:t>
            </a:r>
            <a:r>
              <a:rPr lang="nl-NL" sz="24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Trouw</a:t>
            </a:r>
            <a:r>
              <a:rPr lang="nl-NL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algn="ctr"/>
            <a:endParaRPr lang="nl-NL" sz="4000" dirty="0"/>
          </a:p>
        </p:txBody>
      </p:sp>
    </p:spTree>
    <p:extLst>
      <p:ext uri="{BB962C8B-B14F-4D97-AF65-F5344CB8AC3E}">
        <p14:creationId xmlns:p14="http://schemas.microsoft.com/office/powerpoint/2010/main" val="94416370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vak 2">
            <a:extLst>
              <a:ext uri="{FF2B5EF4-FFF2-40B4-BE49-F238E27FC236}">
                <a16:creationId xmlns:a16="http://schemas.microsoft.com/office/drawing/2014/main" id="{372C851B-B882-D5CB-9178-4B772C3C2330}"/>
              </a:ext>
            </a:extLst>
          </p:cNvPr>
          <p:cNvSpPr txBox="1"/>
          <p:nvPr/>
        </p:nvSpPr>
        <p:spPr>
          <a:xfrm>
            <a:off x="838200" y="184805"/>
            <a:ext cx="10515600" cy="15058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4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De </a:t>
            </a:r>
            <a:r>
              <a:rPr lang="nl-NL" sz="44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groepsdynamiek</a:t>
            </a:r>
            <a:r>
              <a:rPr lang="en-US" sz="44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nl-NL" sz="44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positief</a:t>
            </a:r>
            <a:r>
              <a:rPr lang="en-US" sz="44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nl-NL" sz="44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beïnvloeden</a:t>
            </a:r>
            <a:r>
              <a:rPr lang="en-US" sz="44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? </a:t>
            </a:r>
          </a:p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4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Dat </a:t>
            </a:r>
            <a:r>
              <a:rPr lang="nl-NL" sz="44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kan</a:t>
            </a:r>
            <a:r>
              <a:rPr lang="en-US" sz="44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met ‘</a:t>
            </a:r>
            <a:r>
              <a:rPr lang="nl-NL" sz="44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Complimentenmemory</a:t>
            </a:r>
            <a:r>
              <a:rPr lang="en-US" sz="44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’</a:t>
            </a:r>
          </a:p>
        </p:txBody>
      </p:sp>
      <p:pic>
        <p:nvPicPr>
          <p:cNvPr id="5" name="Afbeelding 4" descr="Afbeelding met tekst, Post-it-briefje, Papierprodcut, papier&#10;&#10;Automatisch gegenereerde beschrijving">
            <a:extLst>
              <a:ext uri="{FF2B5EF4-FFF2-40B4-BE49-F238E27FC236}">
                <a16:creationId xmlns:a16="http://schemas.microsoft.com/office/drawing/2014/main" id="{E323ED49-1A36-7ED3-242E-548A8B27CDF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7462" y="1845426"/>
            <a:ext cx="5914023" cy="4450303"/>
          </a:xfrm>
          <a:prstGeom prst="rect">
            <a:avLst/>
          </a:prstGeom>
        </p:spPr>
      </p:pic>
      <p:sp>
        <p:nvSpPr>
          <p:cNvPr id="2" name="Tijdelijke aanduiding voor voettekst 1">
            <a:extLst>
              <a:ext uri="{FF2B5EF4-FFF2-40B4-BE49-F238E27FC236}">
                <a16:creationId xmlns:a16="http://schemas.microsoft.com/office/drawing/2014/main" id="{598392B9-4720-1CFB-C779-0180FAE12F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en-US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rPr>
              <a:t>©Kieresoe2023 Lucy Reijnen</a:t>
            </a:r>
          </a:p>
        </p:txBody>
      </p:sp>
    </p:spTree>
    <p:extLst>
      <p:ext uri="{BB962C8B-B14F-4D97-AF65-F5344CB8AC3E}">
        <p14:creationId xmlns:p14="http://schemas.microsoft.com/office/powerpoint/2010/main" val="318419149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8E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9">
            <a:extLst>
              <a:ext uri="{FF2B5EF4-FFF2-40B4-BE49-F238E27FC236}">
                <a16:creationId xmlns:a16="http://schemas.microsoft.com/office/drawing/2014/main" id="{53F29798-D584-4792-9B62-3F5F5C36D6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kstvak 2">
            <a:extLst>
              <a:ext uri="{FF2B5EF4-FFF2-40B4-BE49-F238E27FC236}">
                <a16:creationId xmlns:a16="http://schemas.microsoft.com/office/drawing/2014/main" id="{372C851B-B882-D5CB-9178-4B772C3C2330}"/>
              </a:ext>
            </a:extLst>
          </p:cNvPr>
          <p:cNvSpPr txBox="1"/>
          <p:nvPr/>
        </p:nvSpPr>
        <p:spPr>
          <a:xfrm>
            <a:off x="838200" y="184805"/>
            <a:ext cx="10515600" cy="15058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400" b="1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Werken</a:t>
            </a:r>
            <a:r>
              <a:rPr lang="en-US" sz="44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4400" b="1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aan</a:t>
            </a:r>
            <a:r>
              <a:rPr lang="en-US" sz="44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4400" b="1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een</a:t>
            </a:r>
            <a:r>
              <a:rPr lang="en-US" sz="44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4400" b="1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veilig</a:t>
            </a:r>
            <a:r>
              <a:rPr lang="en-US" sz="44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4400" b="1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pedagogisch</a:t>
            </a:r>
            <a:r>
              <a:rPr lang="en-US" sz="44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4400" b="1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klimaat</a:t>
            </a:r>
            <a:r>
              <a:rPr lang="en-US" sz="44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? </a:t>
            </a:r>
          </a:p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4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Dat </a:t>
            </a:r>
            <a:r>
              <a:rPr lang="en-US" sz="4400" b="1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kan</a:t>
            </a:r>
            <a:r>
              <a:rPr lang="en-US" sz="44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met ‘GroepsGedoe 2.0’</a:t>
            </a:r>
          </a:p>
        </p:txBody>
      </p:sp>
      <p:sp>
        <p:nvSpPr>
          <p:cNvPr id="2" name="Tijdelijke aanduiding voor voettekst 1">
            <a:extLst>
              <a:ext uri="{FF2B5EF4-FFF2-40B4-BE49-F238E27FC236}">
                <a16:creationId xmlns:a16="http://schemas.microsoft.com/office/drawing/2014/main" id="{598392B9-4720-1CFB-C779-0180FAE12F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en-US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rPr>
              <a:t>©Kieresoe2023 Lucy Reijnen</a:t>
            </a:r>
          </a:p>
        </p:txBody>
      </p:sp>
      <p:pic>
        <p:nvPicPr>
          <p:cNvPr id="7" name="Afbeelding 6" descr="Afbeelding met tekst, papier, brief, Papierprodcut&#10;&#10;Automatisch gegenereerde beschrijving">
            <a:extLst>
              <a:ext uri="{FF2B5EF4-FFF2-40B4-BE49-F238E27FC236}">
                <a16:creationId xmlns:a16="http://schemas.microsoft.com/office/drawing/2014/main" id="{2AE0B90C-7AB1-1662-482E-ACC9E87A53B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5185" y="1690688"/>
            <a:ext cx="4953090" cy="4680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84541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vak 2">
            <a:extLst>
              <a:ext uri="{FF2B5EF4-FFF2-40B4-BE49-F238E27FC236}">
                <a16:creationId xmlns:a16="http://schemas.microsoft.com/office/drawing/2014/main" id="{91FC918B-985A-5E35-7FE8-865DC4E2256F}"/>
              </a:ext>
            </a:extLst>
          </p:cNvPr>
          <p:cNvSpPr txBox="1"/>
          <p:nvPr/>
        </p:nvSpPr>
        <p:spPr>
          <a:xfrm>
            <a:off x="3049555" y="1523438"/>
            <a:ext cx="6092890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nl-NL" sz="5400" kern="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je kunt iemand niet mogen en toch respect hebben voor diegene</a:t>
            </a:r>
            <a:endParaRPr lang="nl-NL" sz="5400" dirty="0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DEFAA359-3710-71AE-5973-F776F708E4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©Kieresoe2023 Lucy Reijnen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4386493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vak 3">
            <a:extLst>
              <a:ext uri="{FF2B5EF4-FFF2-40B4-BE49-F238E27FC236}">
                <a16:creationId xmlns:a16="http://schemas.microsoft.com/office/drawing/2014/main" id="{E6DE8668-A53D-AFD8-5AF9-26F2F43523E2}"/>
              </a:ext>
            </a:extLst>
          </p:cNvPr>
          <p:cNvSpPr txBox="1"/>
          <p:nvPr/>
        </p:nvSpPr>
        <p:spPr>
          <a:xfrm>
            <a:off x="3048000" y="2136338"/>
            <a:ext cx="6096000" cy="25853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nl-NL" sz="5400" kern="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iedereen mag zijn mening geven wat het ook is</a:t>
            </a:r>
            <a:endParaRPr lang="nl-NL" sz="5400" dirty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855910D4-38B5-9EC8-9382-861159A3F4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©Kieresoe2023 Lucy Reijnen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7163247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kstvak 6">
            <a:extLst>
              <a:ext uri="{FF2B5EF4-FFF2-40B4-BE49-F238E27FC236}">
                <a16:creationId xmlns:a16="http://schemas.microsoft.com/office/drawing/2014/main" id="{50CA066F-102F-13CC-B029-4A58EFD57284}"/>
              </a:ext>
            </a:extLst>
          </p:cNvPr>
          <p:cNvSpPr txBox="1"/>
          <p:nvPr/>
        </p:nvSpPr>
        <p:spPr>
          <a:xfrm>
            <a:off x="2532316" y="1984449"/>
            <a:ext cx="6096000" cy="25853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nl-NL" sz="5400" kern="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pas wanneer je respect hebt kun je het anderen geven</a:t>
            </a:r>
            <a:endParaRPr kumimoji="0" lang="nl-NL" altLang="nl-NL" sz="5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" name="Tijdelijke aanduiding voor voettekst 7">
            <a:extLst>
              <a:ext uri="{FF2B5EF4-FFF2-40B4-BE49-F238E27FC236}">
                <a16:creationId xmlns:a16="http://schemas.microsoft.com/office/drawing/2014/main" id="{2ED2BBB7-2051-A4C6-F5A7-3B9F360183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©Kieresoe2023 Lucy Reijnen</a:t>
            </a:r>
            <a:endParaRPr lang="nl-NL" dirty="0"/>
          </a:p>
        </p:txBody>
      </p:sp>
      <p:pic>
        <p:nvPicPr>
          <p:cNvPr id="2" name="Afbeelding 1">
            <a:extLst>
              <a:ext uri="{FF2B5EF4-FFF2-40B4-BE49-F238E27FC236}">
                <a16:creationId xmlns:a16="http://schemas.microsoft.com/office/drawing/2014/main" id="{8A40B684-FA81-9C1B-6416-F56BAAC0F27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884379">
            <a:off x="-273061" y="6015118"/>
            <a:ext cx="1487482" cy="116711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57750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vak 2">
            <a:extLst>
              <a:ext uri="{FF2B5EF4-FFF2-40B4-BE49-F238E27FC236}">
                <a16:creationId xmlns:a16="http://schemas.microsoft.com/office/drawing/2014/main" id="{79BAD776-1AAE-2DCB-1960-D964FCE314ED}"/>
              </a:ext>
            </a:extLst>
          </p:cNvPr>
          <p:cNvSpPr txBox="1"/>
          <p:nvPr/>
        </p:nvSpPr>
        <p:spPr>
          <a:xfrm>
            <a:off x="2783687" y="1449866"/>
            <a:ext cx="6092890" cy="42473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nl-NL" sz="5400" kern="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als je iemand respecteert kun je de waarheid zeggen ook als dat pijnlijk is voor diegene</a:t>
            </a:r>
            <a:endParaRPr lang="nl-NL" sz="5400" dirty="0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DFAE8A7D-E30E-0BE2-B667-CDA3E47B02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©Kieresoe2023 Lucy Reijnen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67644077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vak 2">
            <a:extLst>
              <a:ext uri="{FF2B5EF4-FFF2-40B4-BE49-F238E27FC236}">
                <a16:creationId xmlns:a16="http://schemas.microsoft.com/office/drawing/2014/main" id="{7D5CAB75-C4AC-A25D-0655-3133B6C4B0F6}"/>
              </a:ext>
            </a:extLst>
          </p:cNvPr>
          <p:cNvSpPr txBox="1"/>
          <p:nvPr/>
        </p:nvSpPr>
        <p:spPr>
          <a:xfrm>
            <a:off x="2804707" y="1872144"/>
            <a:ext cx="6092890" cy="25853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nl-NL" sz="5400" kern="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ongevraagd foto’s van iemand online zetten is respectloos </a:t>
            </a:r>
            <a:endParaRPr lang="nl-NL" sz="5400" dirty="0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38D77271-2808-58EC-98C5-C5E193499F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©Kieresoe2023 Lucy Reijnen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17729987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vak 2">
            <a:extLst>
              <a:ext uri="{FF2B5EF4-FFF2-40B4-BE49-F238E27FC236}">
                <a16:creationId xmlns:a16="http://schemas.microsoft.com/office/drawing/2014/main" id="{76B10468-A13F-58CB-EBE6-09E51C764D59}"/>
              </a:ext>
            </a:extLst>
          </p:cNvPr>
          <p:cNvSpPr txBox="1"/>
          <p:nvPr/>
        </p:nvSpPr>
        <p:spPr>
          <a:xfrm>
            <a:off x="3049555" y="1720840"/>
            <a:ext cx="6092890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nl-NL" sz="5400" kern="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voor handhaving hoef je geen respect te hebben dat is geen échte politie</a:t>
            </a:r>
            <a:endParaRPr lang="nl-NL" sz="5400" dirty="0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F321AB03-00D7-4236-31D0-F81F1D9D98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©Kieresoe2023 Lucy Reijnen</a:t>
            </a:r>
            <a:endParaRPr lang="nl-NL" dirty="0"/>
          </a:p>
        </p:txBody>
      </p:sp>
      <p:pic>
        <p:nvPicPr>
          <p:cNvPr id="2054" name="Picture 6" descr="250 larven van lieveheersbeestje tegen bladluis - Rood met Zwarte Stippen">
            <a:extLst>
              <a:ext uri="{FF2B5EF4-FFF2-40B4-BE49-F238E27FC236}">
                <a16:creationId xmlns:a16="http://schemas.microsoft.com/office/drawing/2014/main" id="{5627660A-4DE5-6A96-C6D4-83FE5E6D253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219" t="43935" r="31889" b="18329"/>
          <a:stretch/>
        </p:blipFill>
        <p:spPr bwMode="auto">
          <a:xfrm>
            <a:off x="-130629" y="5493883"/>
            <a:ext cx="895739" cy="1045029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07136070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1515</TotalTime>
  <Words>530</Words>
  <Application>Microsoft Office PowerPoint</Application>
  <PresentationFormat>Breedbeeld</PresentationFormat>
  <Paragraphs>81</Paragraphs>
  <Slides>36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4</vt:i4>
      </vt:variant>
      <vt:variant>
        <vt:lpstr>Thema</vt:lpstr>
      </vt:variant>
      <vt:variant>
        <vt:i4>1</vt:i4>
      </vt:variant>
      <vt:variant>
        <vt:lpstr>Diatitels</vt:lpstr>
      </vt:variant>
      <vt:variant>
        <vt:i4>36</vt:i4>
      </vt:variant>
    </vt:vector>
  </HeadingPairs>
  <TitlesOfParts>
    <vt:vector size="41" baseType="lpstr">
      <vt:lpstr>Arial</vt:lpstr>
      <vt:lpstr>Calibri</vt:lpstr>
      <vt:lpstr>Calibri Light</vt:lpstr>
      <vt:lpstr>Libre Franklin</vt:lpstr>
      <vt:lpstr>Kantoorthema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Lucy Reijnen</dc:creator>
  <cp:lastModifiedBy>Lucy Reijnen</cp:lastModifiedBy>
  <cp:revision>1</cp:revision>
  <dcterms:created xsi:type="dcterms:W3CDTF">2023-11-03T16:31:37Z</dcterms:created>
  <dcterms:modified xsi:type="dcterms:W3CDTF">2023-11-05T12:27:53Z</dcterms:modified>
</cp:coreProperties>
</file>