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9" r:id="rId4"/>
    <p:sldId id="258" r:id="rId5"/>
    <p:sldId id="288" r:id="rId6"/>
    <p:sldId id="286" r:id="rId7"/>
    <p:sldId id="261" r:id="rId8"/>
    <p:sldId id="271" r:id="rId9"/>
    <p:sldId id="260" r:id="rId10"/>
    <p:sldId id="281" r:id="rId11"/>
    <p:sldId id="273" r:id="rId12"/>
    <p:sldId id="267" r:id="rId13"/>
    <p:sldId id="264" r:id="rId14"/>
    <p:sldId id="274" r:id="rId15"/>
    <p:sldId id="265" r:id="rId16"/>
    <p:sldId id="279" r:id="rId17"/>
    <p:sldId id="285" r:id="rId18"/>
    <p:sldId id="277" r:id="rId19"/>
    <p:sldId id="266" r:id="rId20"/>
    <p:sldId id="263" r:id="rId21"/>
    <p:sldId id="276" r:id="rId22"/>
    <p:sldId id="284" r:id="rId23"/>
    <p:sldId id="272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EC"/>
    <a:srgbClr val="F3FFFE"/>
    <a:srgbClr val="FFFFFF"/>
    <a:srgbClr val="E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E4230-E1BF-4761-B493-D84382A64337}" v="216" dt="2024-01-10T16:39:10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Reijnen" userId="8578f02e1fc7e122" providerId="LiveId" clId="{DE7E4230-E1BF-4761-B493-D84382A64337}"/>
    <pc:docChg chg="undo custSel addSld delSld modSld sldOrd modMainMaster">
      <pc:chgData name="Lucy Reijnen" userId="8578f02e1fc7e122" providerId="LiveId" clId="{DE7E4230-E1BF-4761-B493-D84382A64337}" dt="2024-01-14T08:46:46.353" v="1439" actId="1076"/>
      <pc:docMkLst>
        <pc:docMk/>
      </pc:docMkLst>
      <pc:sldChg chg="addSp delSp modSp mod ord setBg">
        <pc:chgData name="Lucy Reijnen" userId="8578f02e1fc7e122" providerId="LiveId" clId="{DE7E4230-E1BF-4761-B493-D84382A64337}" dt="2024-01-10T16:37:59.611" v="1039"/>
        <pc:sldMkLst>
          <pc:docMk/>
          <pc:sldMk cId="1789004389" sldId="256"/>
        </pc:sldMkLst>
        <pc:spChg chg="del mod">
          <ac:chgData name="Lucy Reijnen" userId="8578f02e1fc7e122" providerId="LiveId" clId="{DE7E4230-E1BF-4761-B493-D84382A64337}" dt="2024-01-10T13:20:26.216" v="73" actId="21"/>
          <ac:spMkLst>
            <pc:docMk/>
            <pc:sldMk cId="1789004389" sldId="256"/>
            <ac:spMk id="2" creationId="{5C811198-C2B2-7ACE-F643-C765571D7729}"/>
          </ac:spMkLst>
        </pc:spChg>
        <pc:spChg chg="add del mod">
          <ac:chgData name="Lucy Reijnen" userId="8578f02e1fc7e122" providerId="LiveId" clId="{DE7E4230-E1BF-4761-B493-D84382A64337}" dt="2024-01-10T13:20:46.608" v="75" actId="21"/>
          <ac:spMkLst>
            <pc:docMk/>
            <pc:sldMk cId="1789004389" sldId="256"/>
            <ac:spMk id="5" creationId="{B37B862D-89BC-1C13-785B-6A9D368ADCC1}"/>
          </ac:spMkLst>
        </pc:spChg>
        <pc:graphicFrameChg chg="add mod modGraphic">
          <ac:chgData name="Lucy Reijnen" userId="8578f02e1fc7e122" providerId="LiveId" clId="{DE7E4230-E1BF-4761-B493-D84382A64337}" dt="2024-01-10T16:37:50.240" v="1038"/>
          <ac:graphicFrameMkLst>
            <pc:docMk/>
            <pc:sldMk cId="1789004389" sldId="256"/>
            <ac:graphicFrameMk id="8" creationId="{A0CCC4A6-5354-31DE-25B2-636B204CB600}"/>
          </ac:graphicFrameMkLst>
        </pc:graphicFrameChg>
        <pc:picChg chg="del mod modCrop">
          <ac:chgData name="Lucy Reijnen" userId="8578f02e1fc7e122" providerId="LiveId" clId="{DE7E4230-E1BF-4761-B493-D84382A64337}" dt="2024-01-10T13:20:29.974" v="74" actId="21"/>
          <ac:picMkLst>
            <pc:docMk/>
            <pc:sldMk cId="1789004389" sldId="256"/>
            <ac:picMk id="6" creationId="{6CD11D0C-D6A1-76A9-B7CD-003374684801}"/>
          </ac:picMkLst>
        </pc:picChg>
        <pc:picChg chg="add mod ord">
          <ac:chgData name="Lucy Reijnen" userId="8578f02e1fc7e122" providerId="LiveId" clId="{DE7E4230-E1BF-4761-B493-D84382A64337}" dt="2024-01-10T16:09:42.197" v="688" actId="170"/>
          <ac:picMkLst>
            <pc:docMk/>
            <pc:sldMk cId="1789004389" sldId="256"/>
            <ac:picMk id="7" creationId="{90CF7A94-FE05-6200-942F-57619562D1FF}"/>
          </ac:picMkLst>
        </pc:picChg>
      </pc:sldChg>
      <pc:sldChg chg="addSp delSp modSp mod">
        <pc:chgData name="Lucy Reijnen" userId="8578f02e1fc7e122" providerId="LiveId" clId="{DE7E4230-E1BF-4761-B493-D84382A64337}" dt="2024-01-10T14:58:27.748" v="183"/>
        <pc:sldMkLst>
          <pc:docMk/>
          <pc:sldMk cId="3213581318" sldId="257"/>
        </pc:sldMkLst>
        <pc:spChg chg="add del mod">
          <ac:chgData name="Lucy Reijnen" userId="8578f02e1fc7e122" providerId="LiveId" clId="{DE7E4230-E1BF-4761-B493-D84382A64337}" dt="2024-01-10T13:18:13.851" v="59" actId="478"/>
          <ac:spMkLst>
            <pc:docMk/>
            <pc:sldMk cId="3213581318" sldId="257"/>
            <ac:spMk id="3" creationId="{7F3F6ED4-2691-44EA-8483-C5C4C1ED72DD}"/>
          </ac:spMkLst>
        </pc:spChg>
        <pc:spChg chg="add del mod">
          <ac:chgData name="Lucy Reijnen" userId="8578f02e1fc7e122" providerId="LiveId" clId="{DE7E4230-E1BF-4761-B493-D84382A64337}" dt="2024-01-10T13:18:30.830" v="63" actId="478"/>
          <ac:spMkLst>
            <pc:docMk/>
            <pc:sldMk cId="3213581318" sldId="257"/>
            <ac:spMk id="4" creationId="{3A5DC558-2B11-00AD-D2A4-E478B5DDDEEB}"/>
          </ac:spMkLst>
        </pc:spChg>
        <pc:spChg chg="add mod">
          <ac:chgData name="Lucy Reijnen" userId="8578f02e1fc7e122" providerId="LiveId" clId="{DE7E4230-E1BF-4761-B493-D84382A64337}" dt="2024-01-10T13:19:18.599" v="70" actId="1076"/>
          <ac:spMkLst>
            <pc:docMk/>
            <pc:sldMk cId="3213581318" sldId="257"/>
            <ac:spMk id="6" creationId="{29421F6F-29D2-FEAD-6A6E-FC5E8AD7D151}"/>
          </ac:spMkLst>
        </pc:spChg>
        <pc:picChg chg="add mod">
          <ac:chgData name="Lucy Reijnen" userId="8578f02e1fc7e122" providerId="LiveId" clId="{DE7E4230-E1BF-4761-B493-D84382A64337}" dt="2024-01-10T14:58:27.748" v="183"/>
          <ac:picMkLst>
            <pc:docMk/>
            <pc:sldMk cId="3213581318" sldId="257"/>
            <ac:picMk id="2" creationId="{9A848DBA-ACD2-9209-BA40-1ABE79596E8B}"/>
          </ac:picMkLst>
        </pc:picChg>
        <pc:picChg chg="add del mod">
          <ac:chgData name="Lucy Reijnen" userId="8578f02e1fc7e122" providerId="LiveId" clId="{DE7E4230-E1BF-4761-B493-D84382A64337}" dt="2024-01-10T13:18:07.601" v="58" actId="478"/>
          <ac:picMkLst>
            <pc:docMk/>
            <pc:sldMk cId="3213581318" sldId="257"/>
            <ac:picMk id="2" creationId="{FD0BB11F-B6A6-0155-79D3-A13B0B76A245}"/>
          </ac:picMkLst>
        </pc:picChg>
        <pc:picChg chg="add del mod ord">
          <ac:chgData name="Lucy Reijnen" userId="8578f02e1fc7e122" providerId="LiveId" clId="{DE7E4230-E1BF-4761-B493-D84382A64337}" dt="2024-01-10T13:19:27.773" v="72" actId="1076"/>
          <ac:picMkLst>
            <pc:docMk/>
            <pc:sldMk cId="3213581318" sldId="257"/>
            <ac:picMk id="5" creationId="{B33F77E7-1107-FE09-66C1-7D45CD732A27}"/>
          </ac:picMkLst>
        </pc:picChg>
      </pc:sldChg>
      <pc:sldChg chg="addSp delSp modSp new mod ord">
        <pc:chgData name="Lucy Reijnen" userId="8578f02e1fc7e122" providerId="LiveId" clId="{DE7E4230-E1BF-4761-B493-D84382A64337}" dt="2024-01-10T16:10:28.336" v="704" actId="1076"/>
        <pc:sldMkLst>
          <pc:docMk/>
          <pc:sldMk cId="482377632" sldId="258"/>
        </pc:sldMkLst>
        <pc:spChg chg="add del mod">
          <ac:chgData name="Lucy Reijnen" userId="8578f02e1fc7e122" providerId="LiveId" clId="{DE7E4230-E1BF-4761-B493-D84382A64337}" dt="2024-01-10T15:23:56.279" v="269"/>
          <ac:spMkLst>
            <pc:docMk/>
            <pc:sldMk cId="482377632" sldId="258"/>
            <ac:spMk id="3" creationId="{7C6EF6F4-E451-AAD5-C82D-A939D5925491}"/>
          </ac:spMkLst>
        </pc:spChg>
        <pc:spChg chg="add mod">
          <ac:chgData name="Lucy Reijnen" userId="8578f02e1fc7e122" providerId="LiveId" clId="{DE7E4230-E1BF-4761-B493-D84382A64337}" dt="2024-01-10T16:10:28.336" v="704" actId="1076"/>
          <ac:spMkLst>
            <pc:docMk/>
            <pc:sldMk cId="482377632" sldId="258"/>
            <ac:spMk id="5" creationId="{BF9CDE89-D4BC-9B7C-4AB3-50EB235679C9}"/>
          </ac:spMkLst>
        </pc:spChg>
        <pc:graphicFrameChg chg="add del mod modGraphic">
          <ac:chgData name="Lucy Reijnen" userId="8578f02e1fc7e122" providerId="LiveId" clId="{DE7E4230-E1BF-4761-B493-D84382A64337}" dt="2024-01-10T13:31:42.882" v="141" actId="21"/>
          <ac:graphicFrameMkLst>
            <pc:docMk/>
            <pc:sldMk cId="482377632" sldId="258"/>
            <ac:graphicFrameMk id="3" creationId="{16A12781-41AB-1624-A91B-7541680CEDBA}"/>
          </ac:graphicFrameMkLst>
        </pc:graphicFrameChg>
        <pc:picChg chg="add del mod">
          <ac:chgData name="Lucy Reijnen" userId="8578f02e1fc7e122" providerId="LiveId" clId="{DE7E4230-E1BF-4761-B493-D84382A64337}" dt="2024-01-10T13:31:45.960" v="142" actId="21"/>
          <ac:picMkLst>
            <pc:docMk/>
            <pc:sldMk cId="482377632" sldId="258"/>
            <ac:picMk id="2" creationId="{DF2C5AE2-D337-26CE-6A58-5119B65C76C8}"/>
          </ac:picMkLst>
        </pc:picChg>
        <pc:picChg chg="add del mod">
          <ac:chgData name="Lucy Reijnen" userId="8578f02e1fc7e122" providerId="LiveId" clId="{DE7E4230-E1BF-4761-B493-D84382A64337}" dt="2024-01-10T13:33:04.281" v="147" actId="931"/>
          <ac:picMkLst>
            <pc:docMk/>
            <pc:sldMk cId="482377632" sldId="258"/>
            <ac:picMk id="5" creationId="{F9D40EA8-082E-9671-6194-12667CD059D5}"/>
          </ac:picMkLst>
        </pc:picChg>
        <pc:picChg chg="add del mod">
          <ac:chgData name="Lucy Reijnen" userId="8578f02e1fc7e122" providerId="LiveId" clId="{DE7E4230-E1BF-4761-B493-D84382A64337}" dt="2024-01-10T15:44:43.149" v="452" actId="21"/>
          <ac:picMkLst>
            <pc:docMk/>
            <pc:sldMk cId="482377632" sldId="258"/>
            <ac:picMk id="6" creationId="{89F999F8-E55F-D6F3-655F-53B1DB90C777}"/>
          </ac:picMkLst>
        </pc:picChg>
        <pc:picChg chg="add mod">
          <ac:chgData name="Lucy Reijnen" userId="8578f02e1fc7e122" providerId="LiveId" clId="{DE7E4230-E1BF-4761-B493-D84382A64337}" dt="2024-01-10T15:45:13.885" v="454"/>
          <ac:picMkLst>
            <pc:docMk/>
            <pc:sldMk cId="482377632" sldId="258"/>
            <ac:picMk id="7" creationId="{8E3089EA-77E9-D456-8045-ABAFBF4141B2}"/>
          </ac:picMkLst>
        </pc:picChg>
        <pc:picChg chg="add mod">
          <ac:chgData name="Lucy Reijnen" userId="8578f02e1fc7e122" providerId="LiveId" clId="{DE7E4230-E1BF-4761-B493-D84382A64337}" dt="2024-01-10T16:10:25.146" v="703" actId="688"/>
          <ac:picMkLst>
            <pc:docMk/>
            <pc:sldMk cId="482377632" sldId="258"/>
            <ac:picMk id="8" creationId="{B1DCD2F9-3CCF-4918-865F-B80914D75335}"/>
          </ac:picMkLst>
        </pc:picChg>
      </pc:sldChg>
      <pc:sldChg chg="addSp modSp new mod">
        <pc:chgData name="Lucy Reijnen" userId="8578f02e1fc7e122" providerId="LiveId" clId="{DE7E4230-E1BF-4761-B493-D84382A64337}" dt="2024-01-10T16:26:13.891" v="870" actId="1076"/>
        <pc:sldMkLst>
          <pc:docMk/>
          <pc:sldMk cId="1426182621" sldId="259"/>
        </pc:sldMkLst>
        <pc:spChg chg="add mod">
          <ac:chgData name="Lucy Reijnen" userId="8578f02e1fc7e122" providerId="LiveId" clId="{DE7E4230-E1BF-4761-B493-D84382A64337}" dt="2024-01-10T16:26:13.891" v="870" actId="1076"/>
          <ac:spMkLst>
            <pc:docMk/>
            <pc:sldMk cId="1426182621" sldId="259"/>
            <ac:spMk id="4" creationId="{72DDC90D-647F-F422-0CA3-B505BD1FEAF3}"/>
          </ac:spMkLst>
        </pc:spChg>
        <pc:picChg chg="add mod">
          <ac:chgData name="Lucy Reijnen" userId="8578f02e1fc7e122" providerId="LiveId" clId="{DE7E4230-E1BF-4761-B493-D84382A64337}" dt="2024-01-10T16:26:09.397" v="869" actId="1076"/>
          <ac:picMkLst>
            <pc:docMk/>
            <pc:sldMk cId="1426182621" sldId="259"/>
            <ac:picMk id="2" creationId="{A990463C-4AAA-6BE5-C294-0B776C465B47}"/>
          </ac:picMkLst>
        </pc:picChg>
      </pc:sldChg>
      <pc:sldChg chg="addSp modSp new mod">
        <pc:chgData name="Lucy Reijnen" userId="8578f02e1fc7e122" providerId="LiveId" clId="{DE7E4230-E1BF-4761-B493-D84382A64337}" dt="2024-01-10T15:36:14.584" v="358" actId="1076"/>
        <pc:sldMkLst>
          <pc:docMk/>
          <pc:sldMk cId="2852589381" sldId="260"/>
        </pc:sldMkLst>
        <pc:spChg chg="add mod">
          <ac:chgData name="Lucy Reijnen" userId="8578f02e1fc7e122" providerId="LiveId" clId="{DE7E4230-E1BF-4761-B493-D84382A64337}" dt="2024-01-10T15:36:14.584" v="358" actId="1076"/>
          <ac:spMkLst>
            <pc:docMk/>
            <pc:sldMk cId="2852589381" sldId="260"/>
            <ac:spMk id="4" creationId="{FAC117BC-FC2F-2AED-7150-CBFDB4FD3AED}"/>
          </ac:spMkLst>
        </pc:spChg>
        <pc:picChg chg="add mod">
          <ac:chgData name="Lucy Reijnen" userId="8578f02e1fc7e122" providerId="LiveId" clId="{DE7E4230-E1BF-4761-B493-D84382A64337}" dt="2024-01-10T15:36:10.717" v="357" actId="1076"/>
          <ac:picMkLst>
            <pc:docMk/>
            <pc:sldMk cId="2852589381" sldId="260"/>
            <ac:picMk id="2" creationId="{197F9225-8685-F00E-46DF-6DF317BFA82E}"/>
          </ac:picMkLst>
        </pc:picChg>
      </pc:sldChg>
      <pc:sldChg chg="addSp delSp modSp add mod ord">
        <pc:chgData name="Lucy Reijnen" userId="8578f02e1fc7e122" providerId="LiveId" clId="{DE7E4230-E1BF-4761-B493-D84382A64337}" dt="2024-01-10T16:26:45.803" v="873" actId="207"/>
        <pc:sldMkLst>
          <pc:docMk/>
          <pc:sldMk cId="1766246391" sldId="261"/>
        </pc:sldMkLst>
        <pc:spChg chg="add mod">
          <ac:chgData name="Lucy Reijnen" userId="8578f02e1fc7e122" providerId="LiveId" clId="{DE7E4230-E1BF-4761-B493-D84382A64337}" dt="2024-01-10T16:14:04.208" v="737" actId="14100"/>
          <ac:spMkLst>
            <pc:docMk/>
            <pc:sldMk cId="1766246391" sldId="261"/>
            <ac:spMk id="4" creationId="{7F59FFE6-5435-AA8D-3FB6-917CD3B79846}"/>
          </ac:spMkLst>
        </pc:spChg>
        <pc:spChg chg="mod">
          <ac:chgData name="Lucy Reijnen" userId="8578f02e1fc7e122" providerId="LiveId" clId="{DE7E4230-E1BF-4761-B493-D84382A64337}" dt="2024-01-10T16:26:45.803" v="873" actId="207"/>
          <ac:spMkLst>
            <pc:docMk/>
            <pc:sldMk cId="1766246391" sldId="261"/>
            <ac:spMk id="6" creationId="{DE50D11B-4692-8195-9D89-986EF944BCD4}"/>
          </ac:spMkLst>
        </pc:spChg>
        <pc:picChg chg="add del mod">
          <ac:chgData name="Lucy Reijnen" userId="8578f02e1fc7e122" providerId="LiveId" clId="{DE7E4230-E1BF-4761-B493-D84382A64337}" dt="2024-01-10T16:13:11.271" v="725" actId="478"/>
          <ac:picMkLst>
            <pc:docMk/>
            <pc:sldMk cId="1766246391" sldId="261"/>
            <ac:picMk id="2" creationId="{8C7C300D-339F-06CA-BEDC-7522ADC9C09B}"/>
          </ac:picMkLst>
        </pc:picChg>
        <pc:picChg chg="add mod modCrop">
          <ac:chgData name="Lucy Reijnen" userId="8578f02e1fc7e122" providerId="LiveId" clId="{DE7E4230-E1BF-4761-B493-D84382A64337}" dt="2024-01-10T16:13:51.171" v="734" actId="14100"/>
          <ac:picMkLst>
            <pc:docMk/>
            <pc:sldMk cId="1766246391" sldId="261"/>
            <ac:picMk id="5" creationId="{B3FE77B8-D294-3A1B-8135-E8564E7CB54B}"/>
          </ac:picMkLst>
        </pc:picChg>
      </pc:sldChg>
      <pc:sldChg chg="addSp modSp add del ord">
        <pc:chgData name="Lucy Reijnen" userId="8578f02e1fc7e122" providerId="LiveId" clId="{DE7E4230-E1BF-4761-B493-D84382A64337}" dt="2024-01-10T16:03:37.951" v="639" actId="47"/>
        <pc:sldMkLst>
          <pc:docMk/>
          <pc:sldMk cId="3304978241" sldId="262"/>
        </pc:sldMkLst>
        <pc:picChg chg="add mod">
          <ac:chgData name="Lucy Reijnen" userId="8578f02e1fc7e122" providerId="LiveId" clId="{DE7E4230-E1BF-4761-B493-D84382A64337}" dt="2024-01-10T14:46:43.542" v="167"/>
          <ac:picMkLst>
            <pc:docMk/>
            <pc:sldMk cId="3304978241" sldId="262"/>
            <ac:picMk id="2" creationId="{CECF5E6A-06CF-E58A-890C-9AFF358190F2}"/>
          </ac:picMkLst>
        </pc:picChg>
      </pc:sldChg>
      <pc:sldChg chg="addSp delSp modSp add mod ord">
        <pc:chgData name="Lucy Reijnen" userId="8578f02e1fc7e122" providerId="LiveId" clId="{DE7E4230-E1BF-4761-B493-D84382A64337}" dt="2024-01-10T16:08:36.391" v="677" actId="1076"/>
        <pc:sldMkLst>
          <pc:docMk/>
          <pc:sldMk cId="414416607" sldId="263"/>
        </pc:sldMkLst>
        <pc:spChg chg="add mod">
          <ac:chgData name="Lucy Reijnen" userId="8578f02e1fc7e122" providerId="LiveId" clId="{DE7E4230-E1BF-4761-B493-D84382A64337}" dt="2024-01-10T16:08:36.391" v="677" actId="1076"/>
          <ac:spMkLst>
            <pc:docMk/>
            <pc:sldMk cId="414416607" sldId="263"/>
            <ac:spMk id="4" creationId="{5D81EC19-FB69-B1CD-0238-286E554A06B0}"/>
          </ac:spMkLst>
        </pc:spChg>
        <pc:picChg chg="add del mod">
          <ac:chgData name="Lucy Reijnen" userId="8578f02e1fc7e122" providerId="LiveId" clId="{DE7E4230-E1BF-4761-B493-D84382A64337}" dt="2024-01-10T16:04:25.811" v="642" actId="478"/>
          <ac:picMkLst>
            <pc:docMk/>
            <pc:sldMk cId="414416607" sldId="263"/>
            <ac:picMk id="2" creationId="{EE5580B2-DA03-3AB8-F73C-3DEA05B9C5F9}"/>
          </ac:picMkLst>
        </pc:picChg>
        <pc:picChg chg="add mod ord modCrop">
          <ac:chgData name="Lucy Reijnen" userId="8578f02e1fc7e122" providerId="LiveId" clId="{DE7E4230-E1BF-4761-B493-D84382A64337}" dt="2024-01-10T16:06:58.549" v="661" actId="167"/>
          <ac:picMkLst>
            <pc:docMk/>
            <pc:sldMk cId="414416607" sldId="263"/>
            <ac:picMk id="5" creationId="{8E3105F8-7D93-F636-3191-ECF912C64516}"/>
          </ac:picMkLst>
        </pc:picChg>
      </pc:sldChg>
      <pc:sldChg chg="addSp modSp add mod ord">
        <pc:chgData name="Lucy Reijnen" userId="8578f02e1fc7e122" providerId="LiveId" clId="{DE7E4230-E1BF-4761-B493-D84382A64337}" dt="2024-01-10T16:27:03.721" v="875" actId="1076"/>
        <pc:sldMkLst>
          <pc:docMk/>
          <pc:sldMk cId="686559680" sldId="264"/>
        </pc:sldMkLst>
        <pc:spChg chg="add mod">
          <ac:chgData name="Lucy Reijnen" userId="8578f02e1fc7e122" providerId="LiveId" clId="{DE7E4230-E1BF-4761-B493-D84382A64337}" dt="2024-01-10T16:27:03.721" v="875" actId="1076"/>
          <ac:spMkLst>
            <pc:docMk/>
            <pc:sldMk cId="686559680" sldId="264"/>
            <ac:spMk id="4" creationId="{AD47986E-35A2-9BCF-EB1B-C4B8784183E9}"/>
          </ac:spMkLst>
        </pc:spChg>
        <pc:picChg chg="add mod">
          <ac:chgData name="Lucy Reijnen" userId="8578f02e1fc7e122" providerId="LiveId" clId="{DE7E4230-E1BF-4761-B493-D84382A64337}" dt="2024-01-10T16:27:00.297" v="874" actId="1076"/>
          <ac:picMkLst>
            <pc:docMk/>
            <pc:sldMk cId="686559680" sldId="264"/>
            <ac:picMk id="2" creationId="{03FE7609-23C1-5E7C-765E-B0056A8BFB23}"/>
          </ac:picMkLst>
        </pc:picChg>
      </pc:sldChg>
      <pc:sldChg chg="addSp modSp add mod ord">
        <pc:chgData name="Lucy Reijnen" userId="8578f02e1fc7e122" providerId="LiveId" clId="{DE7E4230-E1BF-4761-B493-D84382A64337}" dt="2024-01-10T16:14:33.940" v="740"/>
        <pc:sldMkLst>
          <pc:docMk/>
          <pc:sldMk cId="1493643983" sldId="265"/>
        </pc:sldMkLst>
        <pc:spChg chg="add mod">
          <ac:chgData name="Lucy Reijnen" userId="8578f02e1fc7e122" providerId="LiveId" clId="{DE7E4230-E1BF-4761-B493-D84382A64337}" dt="2024-01-10T15:43:06.208" v="437" actId="1076"/>
          <ac:spMkLst>
            <pc:docMk/>
            <pc:sldMk cId="1493643983" sldId="265"/>
            <ac:spMk id="4" creationId="{22022FC7-31D0-27C2-DA69-50DBFE573EC1}"/>
          </ac:spMkLst>
        </pc:spChg>
        <pc:picChg chg="add mod">
          <ac:chgData name="Lucy Reijnen" userId="8578f02e1fc7e122" providerId="LiveId" clId="{DE7E4230-E1BF-4761-B493-D84382A64337}" dt="2024-01-10T15:42:44.459" v="431" actId="1076"/>
          <ac:picMkLst>
            <pc:docMk/>
            <pc:sldMk cId="1493643983" sldId="265"/>
            <ac:picMk id="2" creationId="{FB3E31C2-C127-6D1D-BD04-920EBF5C7B2B}"/>
          </ac:picMkLst>
        </pc:picChg>
      </pc:sldChg>
      <pc:sldChg chg="addSp delSp modSp add mod ord">
        <pc:chgData name="Lucy Reijnen" userId="8578f02e1fc7e122" providerId="LiveId" clId="{DE7E4230-E1BF-4761-B493-D84382A64337}" dt="2024-01-10T16:38:34.981" v="1043" actId="1076"/>
        <pc:sldMkLst>
          <pc:docMk/>
          <pc:sldMk cId="695509118" sldId="266"/>
        </pc:sldMkLst>
        <pc:spChg chg="add mod">
          <ac:chgData name="Lucy Reijnen" userId="8578f02e1fc7e122" providerId="LiveId" clId="{DE7E4230-E1BF-4761-B493-D84382A64337}" dt="2024-01-10T16:38:34.981" v="1043" actId="1076"/>
          <ac:spMkLst>
            <pc:docMk/>
            <pc:sldMk cId="695509118" sldId="266"/>
            <ac:spMk id="4" creationId="{CD594F80-044B-BF26-8B32-0FD78189CE88}"/>
          </ac:spMkLst>
        </pc:spChg>
        <pc:spChg chg="mod">
          <ac:chgData name="Lucy Reijnen" userId="8578f02e1fc7e122" providerId="LiveId" clId="{DE7E4230-E1BF-4761-B493-D84382A64337}" dt="2024-01-10T16:27:34.293" v="879" actId="1076"/>
          <ac:spMkLst>
            <pc:docMk/>
            <pc:sldMk cId="695509118" sldId="266"/>
            <ac:spMk id="7" creationId="{37E0C96D-9CC0-2507-4E59-B7E650E6BF42}"/>
          </ac:spMkLst>
        </pc:spChg>
        <pc:picChg chg="add del mod">
          <ac:chgData name="Lucy Reijnen" userId="8578f02e1fc7e122" providerId="LiveId" clId="{DE7E4230-E1BF-4761-B493-D84382A64337}" dt="2024-01-10T16:01:26.069" v="612" actId="478"/>
          <ac:picMkLst>
            <pc:docMk/>
            <pc:sldMk cId="695509118" sldId="266"/>
            <ac:picMk id="2" creationId="{E3B6CD6B-FE1A-8B59-B31A-628E80EF7763}"/>
          </ac:picMkLst>
        </pc:picChg>
        <pc:picChg chg="add mod ord">
          <ac:chgData name="Lucy Reijnen" userId="8578f02e1fc7e122" providerId="LiveId" clId="{DE7E4230-E1BF-4761-B493-D84382A64337}" dt="2024-01-10T16:27:34.982" v="880" actId="1076"/>
          <ac:picMkLst>
            <pc:docMk/>
            <pc:sldMk cId="695509118" sldId="266"/>
            <ac:picMk id="6" creationId="{ABD3A52C-DAEC-7169-F426-A2334BBF9A1A}"/>
          </ac:picMkLst>
        </pc:picChg>
      </pc:sldChg>
      <pc:sldChg chg="addSp modSp add mod ord">
        <pc:chgData name="Lucy Reijnen" userId="8578f02e1fc7e122" providerId="LiveId" clId="{DE7E4230-E1BF-4761-B493-D84382A64337}" dt="2024-01-10T16:14:23.806" v="738" actId="1076"/>
        <pc:sldMkLst>
          <pc:docMk/>
          <pc:sldMk cId="3804632637" sldId="267"/>
        </pc:sldMkLst>
        <pc:spChg chg="add mod">
          <ac:chgData name="Lucy Reijnen" userId="8578f02e1fc7e122" providerId="LiveId" clId="{DE7E4230-E1BF-4761-B493-D84382A64337}" dt="2024-01-10T15:40:38.284" v="408" actId="1076"/>
          <ac:spMkLst>
            <pc:docMk/>
            <pc:sldMk cId="3804632637" sldId="267"/>
            <ac:spMk id="4" creationId="{CE75811A-3507-E71A-AFC0-0A781AAC4618}"/>
          </ac:spMkLst>
        </pc:spChg>
        <pc:picChg chg="add mod">
          <ac:chgData name="Lucy Reijnen" userId="8578f02e1fc7e122" providerId="LiveId" clId="{DE7E4230-E1BF-4761-B493-D84382A64337}" dt="2024-01-10T16:14:23.806" v="738" actId="1076"/>
          <ac:picMkLst>
            <pc:docMk/>
            <pc:sldMk cId="3804632637" sldId="267"/>
            <ac:picMk id="2" creationId="{C649DC65-9A67-41D6-35CA-BB1C041A2087}"/>
          </ac:picMkLst>
        </pc:picChg>
      </pc:sldChg>
      <pc:sldChg chg="addSp modSp add del">
        <pc:chgData name="Lucy Reijnen" userId="8578f02e1fc7e122" providerId="LiveId" clId="{DE7E4230-E1BF-4761-B493-D84382A64337}" dt="2024-01-10T16:03:39.144" v="640" actId="47"/>
        <pc:sldMkLst>
          <pc:docMk/>
          <pc:sldMk cId="3308414161" sldId="268"/>
        </pc:sldMkLst>
        <pc:picChg chg="add mod">
          <ac:chgData name="Lucy Reijnen" userId="8578f02e1fc7e122" providerId="LiveId" clId="{DE7E4230-E1BF-4761-B493-D84382A64337}" dt="2024-01-10T14:54:13.879" v="173"/>
          <ac:picMkLst>
            <pc:docMk/>
            <pc:sldMk cId="3308414161" sldId="268"/>
            <ac:picMk id="2" creationId="{00D6C2A0-72B7-8D2C-4A3E-F6D4842FB01A}"/>
          </ac:picMkLst>
        </pc:picChg>
      </pc:sldChg>
      <pc:sldChg chg="addSp delSp modSp add del mod">
        <pc:chgData name="Lucy Reijnen" userId="8578f02e1fc7e122" providerId="LiveId" clId="{DE7E4230-E1BF-4761-B493-D84382A64337}" dt="2024-01-10T16:03:40.127" v="641" actId="47"/>
        <pc:sldMkLst>
          <pc:docMk/>
          <pc:sldMk cId="1759638676" sldId="269"/>
        </pc:sldMkLst>
        <pc:spChg chg="add del mod">
          <ac:chgData name="Lucy Reijnen" userId="8578f02e1fc7e122" providerId="LiveId" clId="{DE7E4230-E1BF-4761-B493-D84382A64337}" dt="2024-01-10T15:37:19.250" v="372" actId="22"/>
          <ac:spMkLst>
            <pc:docMk/>
            <pc:sldMk cId="1759638676" sldId="269"/>
            <ac:spMk id="4" creationId="{A4EECB38-08F3-7DC4-C4AF-24A2C8788510}"/>
          </ac:spMkLst>
        </pc:spChg>
        <pc:picChg chg="add mod">
          <ac:chgData name="Lucy Reijnen" userId="8578f02e1fc7e122" providerId="LiveId" clId="{DE7E4230-E1BF-4761-B493-D84382A64337}" dt="2024-01-10T14:55:55.593" v="174"/>
          <ac:picMkLst>
            <pc:docMk/>
            <pc:sldMk cId="1759638676" sldId="269"/>
            <ac:picMk id="2" creationId="{4B051B50-CCA6-B653-FA22-3B82645120D6}"/>
          </ac:picMkLst>
        </pc:picChg>
      </pc:sldChg>
      <pc:sldChg chg="addSp delSp modSp add del mod">
        <pc:chgData name="Lucy Reijnen" userId="8578f02e1fc7e122" providerId="LiveId" clId="{DE7E4230-E1BF-4761-B493-D84382A64337}" dt="2024-01-10T15:52:19.173" v="546" actId="47"/>
        <pc:sldMkLst>
          <pc:docMk/>
          <pc:sldMk cId="495075200" sldId="270"/>
        </pc:sldMkLst>
        <pc:picChg chg="add del mod">
          <ac:chgData name="Lucy Reijnen" userId="8578f02e1fc7e122" providerId="LiveId" clId="{DE7E4230-E1BF-4761-B493-D84382A64337}" dt="2024-01-10T15:45:38.577" v="455" actId="21"/>
          <ac:picMkLst>
            <pc:docMk/>
            <pc:sldMk cId="495075200" sldId="270"/>
            <ac:picMk id="2" creationId="{B1DCD2F9-3CCF-4918-865F-B80914D75335}"/>
          </ac:picMkLst>
        </pc:picChg>
      </pc:sldChg>
      <pc:sldChg chg="addSp modSp add mod ord">
        <pc:chgData name="Lucy Reijnen" userId="8578f02e1fc7e122" providerId="LiveId" clId="{DE7E4230-E1BF-4761-B493-D84382A64337}" dt="2024-01-10T15:34:52.076" v="341"/>
        <pc:sldMkLst>
          <pc:docMk/>
          <pc:sldMk cId="4041654733" sldId="271"/>
        </pc:sldMkLst>
        <pc:spChg chg="add mod">
          <ac:chgData name="Lucy Reijnen" userId="8578f02e1fc7e122" providerId="LiveId" clId="{DE7E4230-E1BF-4761-B493-D84382A64337}" dt="2024-01-10T15:34:29.370" v="339" actId="1076"/>
          <ac:spMkLst>
            <pc:docMk/>
            <pc:sldMk cId="4041654733" sldId="271"/>
            <ac:spMk id="4" creationId="{2393742C-E88B-A45C-3B28-8855675A9EFF}"/>
          </ac:spMkLst>
        </pc:spChg>
        <pc:picChg chg="add mod">
          <ac:chgData name="Lucy Reijnen" userId="8578f02e1fc7e122" providerId="LiveId" clId="{DE7E4230-E1BF-4761-B493-D84382A64337}" dt="2024-01-10T15:34:04.307" v="333" actId="1076"/>
          <ac:picMkLst>
            <pc:docMk/>
            <pc:sldMk cId="4041654733" sldId="271"/>
            <ac:picMk id="2" creationId="{D33203E5-6709-76ED-BDDA-1F6B5BBA36F7}"/>
          </ac:picMkLst>
        </pc:picChg>
      </pc:sldChg>
      <pc:sldChg chg="addSp delSp modSp add mod ord">
        <pc:chgData name="Lucy Reijnen" userId="8578f02e1fc7e122" providerId="LiveId" clId="{DE7E4230-E1BF-4761-B493-D84382A64337}" dt="2024-01-14T08:46:46.353" v="1439" actId="1076"/>
        <pc:sldMkLst>
          <pc:docMk/>
          <pc:sldMk cId="4074360810" sldId="272"/>
        </pc:sldMkLst>
        <pc:spChg chg="del mod">
          <ac:chgData name="Lucy Reijnen" userId="8578f02e1fc7e122" providerId="LiveId" clId="{DE7E4230-E1BF-4761-B493-D84382A64337}" dt="2024-01-10T16:34:59.764" v="949" actId="478"/>
          <ac:spMkLst>
            <pc:docMk/>
            <pc:sldMk cId="4074360810" sldId="272"/>
            <ac:spMk id="3" creationId="{69E0CD4C-C258-9540-9F5D-4146B18BE7E3}"/>
          </ac:spMkLst>
        </pc:spChg>
        <pc:spChg chg="add mod">
          <ac:chgData name="Lucy Reijnen" userId="8578f02e1fc7e122" providerId="LiveId" clId="{DE7E4230-E1BF-4761-B493-D84382A64337}" dt="2024-01-14T08:46:46.353" v="1439" actId="1076"/>
          <ac:spMkLst>
            <pc:docMk/>
            <pc:sldMk cId="4074360810" sldId="272"/>
            <ac:spMk id="4" creationId="{9DA39F97-9CBF-1809-1BC4-4B4F7863F77F}"/>
          </ac:spMkLst>
        </pc:spChg>
        <pc:picChg chg="add mod modCrop">
          <ac:chgData name="Lucy Reijnen" userId="8578f02e1fc7e122" providerId="LiveId" clId="{DE7E4230-E1BF-4761-B493-D84382A64337}" dt="2024-01-14T08:46:40.494" v="1438" actId="1076"/>
          <ac:picMkLst>
            <pc:docMk/>
            <pc:sldMk cId="4074360810" sldId="272"/>
            <ac:picMk id="2" creationId="{D620959D-7CB0-B221-8B4E-FF798909CCD8}"/>
          </ac:picMkLst>
        </pc:picChg>
      </pc:sldChg>
      <pc:sldChg chg="addSp modSp add mod ord">
        <pc:chgData name="Lucy Reijnen" userId="8578f02e1fc7e122" providerId="LiveId" clId="{DE7E4230-E1BF-4761-B493-D84382A64337}" dt="2024-01-10T15:46:04.374" v="462"/>
        <pc:sldMkLst>
          <pc:docMk/>
          <pc:sldMk cId="4226213583" sldId="273"/>
        </pc:sldMkLst>
        <pc:graphicFrameChg chg="add mod modGraphic">
          <ac:chgData name="Lucy Reijnen" userId="8578f02e1fc7e122" providerId="LiveId" clId="{DE7E4230-E1BF-4761-B493-D84382A64337}" dt="2024-01-10T15:39:15.251" v="390" actId="14100"/>
          <ac:graphicFrameMkLst>
            <pc:docMk/>
            <pc:sldMk cId="4226213583" sldId="273"/>
            <ac:graphicFrameMk id="3" creationId="{ABC33CDE-469B-35C6-5537-8C1EA6BB1E69}"/>
          </ac:graphicFrameMkLst>
        </pc:graphicFrameChg>
        <pc:picChg chg="add mod">
          <ac:chgData name="Lucy Reijnen" userId="8578f02e1fc7e122" providerId="LiveId" clId="{DE7E4230-E1BF-4761-B493-D84382A64337}" dt="2024-01-10T15:39:12.429" v="389" actId="1076"/>
          <ac:picMkLst>
            <pc:docMk/>
            <pc:sldMk cId="4226213583" sldId="273"/>
            <ac:picMk id="2" creationId="{7EB9BB40-561E-CE57-DEC4-480B3528C215}"/>
          </ac:picMkLst>
        </pc:picChg>
      </pc:sldChg>
      <pc:sldChg chg="addSp modSp add mod ord">
        <pc:chgData name="Lucy Reijnen" userId="8578f02e1fc7e122" providerId="LiveId" clId="{DE7E4230-E1BF-4761-B493-D84382A64337}" dt="2024-01-10T16:27:12.376" v="877" actId="207"/>
        <pc:sldMkLst>
          <pc:docMk/>
          <pc:sldMk cId="1320580501" sldId="274"/>
        </pc:sldMkLst>
        <pc:spChg chg="add mod">
          <ac:chgData name="Lucy Reijnen" userId="8578f02e1fc7e122" providerId="LiveId" clId="{DE7E4230-E1BF-4761-B493-D84382A64337}" dt="2024-01-10T15:44:11.496" v="449" actId="1076"/>
          <ac:spMkLst>
            <pc:docMk/>
            <pc:sldMk cId="1320580501" sldId="274"/>
            <ac:spMk id="4" creationId="{7B669CD1-189F-626F-B298-DC67D3674CD5}"/>
          </ac:spMkLst>
        </pc:spChg>
        <pc:spChg chg="mod">
          <ac:chgData name="Lucy Reijnen" userId="8578f02e1fc7e122" providerId="LiveId" clId="{DE7E4230-E1BF-4761-B493-D84382A64337}" dt="2024-01-10T16:27:12.376" v="877" actId="207"/>
          <ac:spMkLst>
            <pc:docMk/>
            <pc:sldMk cId="1320580501" sldId="274"/>
            <ac:spMk id="5" creationId="{9CCD33E4-67C0-C0F3-BC6E-FDA7C9CFEEF6}"/>
          </ac:spMkLst>
        </pc:spChg>
        <pc:picChg chg="add mod">
          <ac:chgData name="Lucy Reijnen" userId="8578f02e1fc7e122" providerId="LiveId" clId="{DE7E4230-E1BF-4761-B493-D84382A64337}" dt="2024-01-10T16:27:09.134" v="876" actId="1076"/>
          <ac:picMkLst>
            <pc:docMk/>
            <pc:sldMk cId="1320580501" sldId="274"/>
            <ac:picMk id="2" creationId="{E41F73A8-8887-7D68-8702-F72DACB15313}"/>
          </ac:picMkLst>
        </pc:picChg>
      </pc:sldChg>
      <pc:sldChg chg="addSp modSp add del ord">
        <pc:chgData name="Lucy Reijnen" userId="8578f02e1fc7e122" providerId="LiveId" clId="{DE7E4230-E1BF-4761-B493-D84382A64337}" dt="2024-01-10T16:14:50.798" v="743" actId="47"/>
        <pc:sldMkLst>
          <pc:docMk/>
          <pc:sldMk cId="1712970213" sldId="275"/>
        </pc:sldMkLst>
        <pc:picChg chg="add mod">
          <ac:chgData name="Lucy Reijnen" userId="8578f02e1fc7e122" providerId="LiveId" clId="{DE7E4230-E1BF-4761-B493-D84382A64337}" dt="2024-01-10T14:57:59.375" v="180"/>
          <ac:picMkLst>
            <pc:docMk/>
            <pc:sldMk cId="1712970213" sldId="275"/>
            <ac:picMk id="2" creationId="{EB7069BF-0E72-35AB-6706-A17BB4755018}"/>
          </ac:picMkLst>
        </pc:picChg>
      </pc:sldChg>
      <pc:sldChg chg="addSp modSp add mod ord">
        <pc:chgData name="Lucy Reijnen" userId="8578f02e1fc7e122" providerId="LiveId" clId="{DE7E4230-E1BF-4761-B493-D84382A64337}" dt="2024-01-10T16:08:52.341" v="681"/>
        <pc:sldMkLst>
          <pc:docMk/>
          <pc:sldMk cId="1002705486" sldId="276"/>
        </pc:sldMkLst>
        <pc:graphicFrameChg chg="add mod modGraphic">
          <ac:chgData name="Lucy Reijnen" userId="8578f02e1fc7e122" providerId="LiveId" clId="{DE7E4230-E1BF-4761-B493-D84382A64337}" dt="2024-01-10T16:03:28.304" v="638" actId="1076"/>
          <ac:graphicFrameMkLst>
            <pc:docMk/>
            <pc:sldMk cId="1002705486" sldId="276"/>
            <ac:graphicFrameMk id="3" creationId="{623DBEC8-AC3F-D4A1-6A5B-07BB1E970339}"/>
          </ac:graphicFrameMkLst>
        </pc:graphicFrameChg>
        <pc:picChg chg="add mod modCrop">
          <ac:chgData name="Lucy Reijnen" userId="8578f02e1fc7e122" providerId="LiveId" clId="{DE7E4230-E1BF-4761-B493-D84382A64337}" dt="2024-01-10T16:03:14.081" v="635" actId="14100"/>
          <ac:picMkLst>
            <pc:docMk/>
            <pc:sldMk cId="1002705486" sldId="276"/>
            <ac:picMk id="2" creationId="{D7F4CA08-3DD5-2B6C-DDFE-F2689224124E}"/>
          </ac:picMkLst>
        </pc:picChg>
      </pc:sldChg>
      <pc:sldChg chg="addSp modSp add mod ord">
        <pc:chgData name="Lucy Reijnen" userId="8578f02e1fc7e122" providerId="LiveId" clId="{DE7E4230-E1BF-4761-B493-D84382A64337}" dt="2024-01-10T16:14:41.030" v="742"/>
        <pc:sldMkLst>
          <pc:docMk/>
          <pc:sldMk cId="642035592" sldId="277"/>
        </pc:sldMkLst>
        <pc:spChg chg="add mod">
          <ac:chgData name="Lucy Reijnen" userId="8578f02e1fc7e122" providerId="LiveId" clId="{DE7E4230-E1BF-4761-B493-D84382A64337}" dt="2024-01-10T16:08:09.416" v="673" actId="1076"/>
          <ac:spMkLst>
            <pc:docMk/>
            <pc:sldMk cId="642035592" sldId="277"/>
            <ac:spMk id="4" creationId="{4B50336A-0577-6432-B662-F16D1C15DBAB}"/>
          </ac:spMkLst>
        </pc:spChg>
        <pc:picChg chg="add mod modCrop">
          <ac:chgData name="Lucy Reijnen" userId="8578f02e1fc7e122" providerId="LiveId" clId="{DE7E4230-E1BF-4761-B493-D84382A64337}" dt="2024-01-10T16:08:13.706" v="675" actId="14100"/>
          <ac:picMkLst>
            <pc:docMk/>
            <pc:sldMk cId="642035592" sldId="277"/>
            <ac:picMk id="2" creationId="{F893B8A3-C7F4-3F9B-DCA0-32B69013E214}"/>
          </ac:picMkLst>
        </pc:picChg>
      </pc:sldChg>
      <pc:sldChg chg="addSp modSp add del">
        <pc:chgData name="Lucy Reijnen" userId="8578f02e1fc7e122" providerId="LiveId" clId="{DE7E4230-E1BF-4761-B493-D84382A64337}" dt="2024-01-10T16:22:01.450" v="792" actId="47"/>
        <pc:sldMkLst>
          <pc:docMk/>
          <pc:sldMk cId="2254952335" sldId="278"/>
        </pc:sldMkLst>
        <pc:picChg chg="add mod">
          <ac:chgData name="Lucy Reijnen" userId="8578f02e1fc7e122" providerId="LiveId" clId="{DE7E4230-E1BF-4761-B493-D84382A64337}" dt="2024-01-10T14:58:44.030" v="185"/>
          <ac:picMkLst>
            <pc:docMk/>
            <pc:sldMk cId="2254952335" sldId="278"/>
            <ac:picMk id="2" creationId="{3C1BA6F8-8484-C595-C496-9DB26F6BEB76}"/>
          </ac:picMkLst>
        </pc:picChg>
      </pc:sldChg>
      <pc:sldChg chg="addSp delSp modSp new mod ord">
        <pc:chgData name="Lucy Reijnen" userId="8578f02e1fc7e122" providerId="LiveId" clId="{DE7E4230-E1BF-4761-B493-D84382A64337}" dt="2024-01-10T15:50:33.596" v="522"/>
        <pc:sldMkLst>
          <pc:docMk/>
          <pc:sldMk cId="1600586563" sldId="279"/>
        </pc:sldMkLst>
        <pc:spChg chg="add mod">
          <ac:chgData name="Lucy Reijnen" userId="8578f02e1fc7e122" providerId="LiveId" clId="{DE7E4230-E1BF-4761-B493-D84382A64337}" dt="2024-01-10T15:47:49.363" v="486"/>
          <ac:spMkLst>
            <pc:docMk/>
            <pc:sldMk cId="1600586563" sldId="279"/>
            <ac:spMk id="5" creationId="{9392EEFA-766C-C015-D827-94FA70DA91CF}"/>
          </ac:spMkLst>
        </pc:spChg>
        <pc:spChg chg="add mod">
          <ac:chgData name="Lucy Reijnen" userId="8578f02e1fc7e122" providerId="LiveId" clId="{DE7E4230-E1BF-4761-B493-D84382A64337}" dt="2024-01-10T15:47:58.645" v="490"/>
          <ac:spMkLst>
            <pc:docMk/>
            <pc:sldMk cId="1600586563" sldId="279"/>
            <ac:spMk id="7" creationId="{D31B640B-31EA-4F5E-36C5-06DD54B4A745}"/>
          </ac:spMkLst>
        </pc:spChg>
        <pc:spChg chg="add mod">
          <ac:chgData name="Lucy Reijnen" userId="8578f02e1fc7e122" providerId="LiveId" clId="{DE7E4230-E1BF-4761-B493-D84382A64337}" dt="2024-01-10T15:50:22.230" v="520" actId="122"/>
          <ac:spMkLst>
            <pc:docMk/>
            <pc:sldMk cId="1600586563" sldId="279"/>
            <ac:spMk id="9" creationId="{1C202690-8EA9-4E8F-1AB4-1A6BF7CC0044}"/>
          </ac:spMkLst>
        </pc:spChg>
        <pc:graphicFrameChg chg="add mod">
          <ac:chgData name="Lucy Reijnen" userId="8578f02e1fc7e122" providerId="LiveId" clId="{DE7E4230-E1BF-4761-B493-D84382A64337}" dt="2024-01-10T15:47:48.726" v="485" actId="14100"/>
          <ac:graphicFrameMkLst>
            <pc:docMk/>
            <pc:sldMk cId="1600586563" sldId="279"/>
            <ac:graphicFrameMk id="4" creationId="{E4A3A8E0-1A84-282F-5F32-00A8E9AFA558}"/>
          </ac:graphicFrameMkLst>
        </pc:graphicFrameChg>
        <pc:graphicFrameChg chg="add mod">
          <ac:chgData name="Lucy Reijnen" userId="8578f02e1fc7e122" providerId="LiveId" clId="{DE7E4230-E1BF-4761-B493-D84382A64337}" dt="2024-01-10T15:47:54.692" v="489"/>
          <ac:graphicFrameMkLst>
            <pc:docMk/>
            <pc:sldMk cId="1600586563" sldId="279"/>
            <ac:graphicFrameMk id="6" creationId="{4C57883D-021C-FF9B-B78C-0C3A6CC07F48}"/>
          </ac:graphicFrameMkLst>
        </pc:graphicFrameChg>
        <pc:graphicFrameChg chg="add del mod modGraphic">
          <ac:chgData name="Lucy Reijnen" userId="8578f02e1fc7e122" providerId="LiveId" clId="{DE7E4230-E1BF-4761-B493-D84382A64337}" dt="2024-01-10T15:49:18.472" v="501" actId="478"/>
          <ac:graphicFrameMkLst>
            <pc:docMk/>
            <pc:sldMk cId="1600586563" sldId="279"/>
            <ac:graphicFrameMk id="8" creationId="{2BBB40AC-0B60-FE88-4AE4-B95DD4045E46}"/>
          </ac:graphicFrameMkLst>
        </pc:graphicFrameChg>
        <pc:picChg chg="add mod">
          <ac:chgData name="Lucy Reijnen" userId="8578f02e1fc7e122" providerId="LiveId" clId="{DE7E4230-E1BF-4761-B493-D84382A64337}" dt="2024-01-10T15:50:17.700" v="518" actId="1076"/>
          <ac:picMkLst>
            <pc:docMk/>
            <pc:sldMk cId="1600586563" sldId="279"/>
            <ac:picMk id="3" creationId="{2F9FF51C-79BC-4D07-FFBE-47C55874B204}"/>
          </ac:picMkLst>
        </pc:picChg>
      </pc:sldChg>
      <pc:sldChg chg="addSp modSp add del mod">
        <pc:chgData name="Lucy Reijnen" userId="8578f02e1fc7e122" providerId="LiveId" clId="{DE7E4230-E1BF-4761-B493-D84382A64337}" dt="2024-01-10T15:52:22.895" v="547" actId="47"/>
        <pc:sldMkLst>
          <pc:docMk/>
          <pc:sldMk cId="334121378" sldId="280"/>
        </pc:sldMkLst>
        <pc:picChg chg="add mod">
          <ac:chgData name="Lucy Reijnen" userId="8578f02e1fc7e122" providerId="LiveId" clId="{DE7E4230-E1BF-4761-B493-D84382A64337}" dt="2024-01-10T15:03:45.346" v="202" actId="962"/>
          <ac:picMkLst>
            <pc:docMk/>
            <pc:sldMk cId="334121378" sldId="280"/>
            <ac:picMk id="3" creationId="{DF3DA3B1-7320-AB0C-A336-2117BD9407F5}"/>
          </ac:picMkLst>
        </pc:picChg>
        <pc:picChg chg="add mod">
          <ac:chgData name="Lucy Reijnen" userId="8578f02e1fc7e122" providerId="LiveId" clId="{DE7E4230-E1BF-4761-B493-D84382A64337}" dt="2024-01-10T15:06:40.048" v="205" actId="962"/>
          <ac:picMkLst>
            <pc:docMk/>
            <pc:sldMk cId="334121378" sldId="280"/>
            <ac:picMk id="5" creationId="{7447867D-7D64-CC51-331E-68498CDA75BD}"/>
          </ac:picMkLst>
        </pc:picChg>
        <pc:picChg chg="add mod">
          <ac:chgData name="Lucy Reijnen" userId="8578f02e1fc7e122" providerId="LiveId" clId="{DE7E4230-E1BF-4761-B493-D84382A64337}" dt="2024-01-10T15:06:55.940" v="206"/>
          <ac:picMkLst>
            <pc:docMk/>
            <pc:sldMk cId="334121378" sldId="280"/>
            <ac:picMk id="7" creationId="{4F7929DE-3D18-FAB6-C138-FA7AE31FA16E}"/>
          </ac:picMkLst>
        </pc:picChg>
      </pc:sldChg>
      <pc:sldChg chg="addSp modSp add mod ord">
        <pc:chgData name="Lucy Reijnen" userId="8578f02e1fc7e122" providerId="LiveId" clId="{DE7E4230-E1BF-4761-B493-D84382A64337}" dt="2024-01-10T15:46:01.928" v="460"/>
        <pc:sldMkLst>
          <pc:docMk/>
          <pc:sldMk cId="2463044346" sldId="281"/>
        </pc:sldMkLst>
        <pc:spChg chg="add mod">
          <ac:chgData name="Lucy Reijnen" userId="8578f02e1fc7e122" providerId="LiveId" clId="{DE7E4230-E1BF-4761-B493-D84382A64337}" dt="2024-01-10T15:21:33.298" v="244" actId="1076"/>
          <ac:spMkLst>
            <pc:docMk/>
            <pc:sldMk cId="2463044346" sldId="281"/>
            <ac:spMk id="7" creationId="{2BED8DA9-B0E4-D43F-F68B-BDCD3538DF22}"/>
          </ac:spMkLst>
        </pc:spChg>
        <pc:picChg chg="add mod modCrop">
          <ac:chgData name="Lucy Reijnen" userId="8578f02e1fc7e122" providerId="LiveId" clId="{DE7E4230-E1BF-4761-B493-D84382A64337}" dt="2024-01-10T15:20:46.032" v="236" actId="1076"/>
          <ac:picMkLst>
            <pc:docMk/>
            <pc:sldMk cId="2463044346" sldId="281"/>
            <ac:picMk id="3" creationId="{CC4D707F-4C91-F494-D04C-59201E2812EE}"/>
          </ac:picMkLst>
        </pc:picChg>
        <pc:picChg chg="add mod">
          <ac:chgData name="Lucy Reijnen" userId="8578f02e1fc7e122" providerId="LiveId" clId="{DE7E4230-E1BF-4761-B493-D84382A64337}" dt="2024-01-10T15:07:33.827" v="214"/>
          <ac:picMkLst>
            <pc:docMk/>
            <pc:sldMk cId="2463044346" sldId="281"/>
            <ac:picMk id="5" creationId="{9205C22C-2550-458C-12C9-E0397657F3C6}"/>
          </ac:picMkLst>
        </pc:picChg>
      </pc:sldChg>
      <pc:sldChg chg="addSp modSp add del mod">
        <pc:chgData name="Lucy Reijnen" userId="8578f02e1fc7e122" providerId="LiveId" clId="{DE7E4230-E1BF-4761-B493-D84382A64337}" dt="2024-01-10T15:20:03.857" v="228" actId="47"/>
        <pc:sldMkLst>
          <pc:docMk/>
          <pc:sldMk cId="1004582518" sldId="282"/>
        </pc:sldMkLst>
        <pc:picChg chg="add mod">
          <ac:chgData name="Lucy Reijnen" userId="8578f02e1fc7e122" providerId="LiveId" clId="{DE7E4230-E1BF-4761-B493-D84382A64337}" dt="2024-01-10T15:07:36.791" v="217" actId="962"/>
          <ac:picMkLst>
            <pc:docMk/>
            <pc:sldMk cId="1004582518" sldId="282"/>
            <ac:picMk id="3" creationId="{F051F021-C57D-CA00-1337-ACB34933816E}"/>
          </ac:picMkLst>
        </pc:picChg>
      </pc:sldChg>
      <pc:sldChg chg="addSp modSp add del mod">
        <pc:chgData name="Lucy Reijnen" userId="8578f02e1fc7e122" providerId="LiveId" clId="{DE7E4230-E1BF-4761-B493-D84382A64337}" dt="2024-01-10T15:20:03.868" v="229" actId="47"/>
        <pc:sldMkLst>
          <pc:docMk/>
          <pc:sldMk cId="1021136921" sldId="283"/>
        </pc:sldMkLst>
        <pc:picChg chg="add mod">
          <ac:chgData name="Lucy Reijnen" userId="8578f02e1fc7e122" providerId="LiveId" clId="{DE7E4230-E1BF-4761-B493-D84382A64337}" dt="2024-01-10T15:09:46.672" v="220" actId="962"/>
          <ac:picMkLst>
            <pc:docMk/>
            <pc:sldMk cId="1021136921" sldId="283"/>
            <ac:picMk id="3" creationId="{A93CB593-9583-D33E-F70F-24D2DC4ABE76}"/>
          </ac:picMkLst>
        </pc:picChg>
      </pc:sldChg>
      <pc:sldChg chg="addSp modSp add mod setBg">
        <pc:chgData name="Lucy Reijnen" userId="8578f02e1fc7e122" providerId="LiveId" clId="{DE7E4230-E1BF-4761-B493-D84382A64337}" dt="2024-01-10T16:39:36.913" v="1433" actId="207"/>
        <pc:sldMkLst>
          <pc:docMk/>
          <pc:sldMk cId="3879839753" sldId="284"/>
        </pc:sldMkLst>
        <pc:spChg chg="add mod">
          <ac:chgData name="Lucy Reijnen" userId="8578f02e1fc7e122" providerId="LiveId" clId="{DE7E4230-E1BF-4761-B493-D84382A64337}" dt="2024-01-10T16:39:36.913" v="1433" actId="207"/>
          <ac:spMkLst>
            <pc:docMk/>
            <pc:sldMk cId="3879839753" sldId="284"/>
            <ac:spMk id="4" creationId="{D122330D-C70B-C3E0-9AC4-8ABFF6242FE8}"/>
          </ac:spMkLst>
        </pc:spChg>
        <pc:picChg chg="add mod modCrop">
          <ac:chgData name="Lucy Reijnen" userId="8578f02e1fc7e122" providerId="LiveId" clId="{DE7E4230-E1BF-4761-B493-D84382A64337}" dt="2024-01-10T16:23:55.019" v="808" actId="14100"/>
          <ac:picMkLst>
            <pc:docMk/>
            <pc:sldMk cId="3879839753" sldId="284"/>
            <ac:picMk id="3" creationId="{1BC20A55-CAF4-6F96-BCE7-E88F717E5A1A}"/>
          </ac:picMkLst>
        </pc:picChg>
      </pc:sldChg>
      <pc:sldChg chg="addSp modSp add del mod ord">
        <pc:chgData name="Lucy Reijnen" userId="8578f02e1fc7e122" providerId="LiveId" clId="{DE7E4230-E1BF-4761-B493-D84382A64337}" dt="2024-01-10T16:41:58.929" v="1437" actId="1076"/>
        <pc:sldMkLst>
          <pc:docMk/>
          <pc:sldMk cId="1965104069" sldId="285"/>
        </pc:sldMkLst>
        <pc:spChg chg="add mod">
          <ac:chgData name="Lucy Reijnen" userId="8578f02e1fc7e122" providerId="LiveId" clId="{DE7E4230-E1BF-4761-B493-D84382A64337}" dt="2024-01-10T16:41:58.929" v="1437" actId="1076"/>
          <ac:spMkLst>
            <pc:docMk/>
            <pc:sldMk cId="1965104069" sldId="285"/>
            <ac:spMk id="5" creationId="{61460108-A4CB-DB8A-D5C9-AB8D227DE201}"/>
          </ac:spMkLst>
        </pc:spChg>
        <pc:spChg chg="mod">
          <ac:chgData name="Lucy Reijnen" userId="8578f02e1fc7e122" providerId="LiveId" clId="{DE7E4230-E1BF-4761-B493-D84382A64337}" dt="2024-01-10T16:27:22.385" v="878" actId="1076"/>
          <ac:spMkLst>
            <pc:docMk/>
            <pc:sldMk cId="1965104069" sldId="285"/>
            <ac:spMk id="6" creationId="{758BE0F5-A096-CB3E-4745-550D1F122DEB}"/>
          </ac:spMkLst>
        </pc:spChg>
        <pc:picChg chg="add mod modCrop">
          <ac:chgData name="Lucy Reijnen" userId="8578f02e1fc7e122" providerId="LiveId" clId="{DE7E4230-E1BF-4761-B493-D84382A64337}" dt="2024-01-10T15:54:26.477" v="568" actId="732"/>
          <ac:picMkLst>
            <pc:docMk/>
            <pc:sldMk cId="1965104069" sldId="285"/>
            <ac:picMk id="3" creationId="{B701DB3A-B4ED-A7B0-3F14-5ED352E78325}"/>
          </ac:picMkLst>
        </pc:picChg>
      </pc:sldChg>
      <pc:sldChg chg="addSp modSp add mod ord">
        <pc:chgData name="Lucy Reijnen" userId="8578f02e1fc7e122" providerId="LiveId" clId="{DE7E4230-E1BF-4761-B493-D84382A64337}" dt="2024-01-10T16:11:49.885" v="724" actId="122"/>
        <pc:sldMkLst>
          <pc:docMk/>
          <pc:sldMk cId="902839543" sldId="286"/>
        </pc:sldMkLst>
        <pc:spChg chg="add mod">
          <ac:chgData name="Lucy Reijnen" userId="8578f02e1fc7e122" providerId="LiveId" clId="{DE7E4230-E1BF-4761-B493-D84382A64337}" dt="2024-01-10T16:11:49.885" v="724" actId="122"/>
          <ac:spMkLst>
            <pc:docMk/>
            <pc:sldMk cId="902839543" sldId="286"/>
            <ac:spMk id="4" creationId="{9165D124-A3D1-6F9D-429B-972CE8182A96}"/>
          </ac:spMkLst>
        </pc:spChg>
        <pc:picChg chg="add mod">
          <ac:chgData name="Lucy Reijnen" userId="8578f02e1fc7e122" providerId="LiveId" clId="{DE7E4230-E1BF-4761-B493-D84382A64337}" dt="2024-01-10T16:11:45.862" v="722" actId="1076"/>
          <ac:picMkLst>
            <pc:docMk/>
            <pc:sldMk cId="902839543" sldId="286"/>
            <ac:picMk id="2" creationId="{E822B3A3-E992-91A0-2D8E-ED919AF0E8D6}"/>
          </ac:picMkLst>
        </pc:picChg>
      </pc:sldChg>
      <pc:sldChg chg="addSp modSp add del">
        <pc:chgData name="Lucy Reijnen" userId="8578f02e1fc7e122" providerId="LiveId" clId="{DE7E4230-E1BF-4761-B493-D84382A64337}" dt="2024-01-10T16:14:53.311" v="744" actId="47"/>
        <pc:sldMkLst>
          <pc:docMk/>
          <pc:sldMk cId="2779258710" sldId="287"/>
        </pc:sldMkLst>
        <pc:picChg chg="add mod">
          <ac:chgData name="Lucy Reijnen" userId="8578f02e1fc7e122" providerId="LiveId" clId="{DE7E4230-E1BF-4761-B493-D84382A64337}" dt="2024-01-10T15:44:50.690" v="453"/>
          <ac:picMkLst>
            <pc:docMk/>
            <pc:sldMk cId="2779258710" sldId="287"/>
            <ac:picMk id="6" creationId="{89F999F8-E55F-D6F3-655F-53B1DB90C777}"/>
          </ac:picMkLst>
        </pc:picChg>
      </pc:sldChg>
      <pc:sldChg chg="addSp modSp new mod">
        <pc:chgData name="Lucy Reijnen" userId="8578f02e1fc7e122" providerId="LiveId" clId="{DE7E4230-E1BF-4761-B493-D84382A64337}" dt="2024-01-10T16:26:28.425" v="872" actId="1076"/>
        <pc:sldMkLst>
          <pc:docMk/>
          <pc:sldMk cId="2803735052" sldId="288"/>
        </pc:sldMkLst>
        <pc:spChg chg="add mod">
          <ac:chgData name="Lucy Reijnen" userId="8578f02e1fc7e122" providerId="LiveId" clId="{DE7E4230-E1BF-4761-B493-D84382A64337}" dt="2024-01-10T16:10:38.430" v="705" actId="1076"/>
          <ac:spMkLst>
            <pc:docMk/>
            <pc:sldMk cId="2803735052" sldId="288"/>
            <ac:spMk id="5" creationId="{CE8BC849-2E5D-F8D6-B828-D0E14A9FD8E6}"/>
          </ac:spMkLst>
        </pc:spChg>
        <pc:spChg chg="mod">
          <ac:chgData name="Lucy Reijnen" userId="8578f02e1fc7e122" providerId="LiveId" clId="{DE7E4230-E1BF-4761-B493-D84382A64337}" dt="2024-01-10T16:26:28.425" v="872" actId="1076"/>
          <ac:spMkLst>
            <pc:docMk/>
            <pc:sldMk cId="2803735052" sldId="288"/>
            <ac:spMk id="6" creationId="{85B5DE6E-F975-220C-EE5D-498C1775C773}"/>
          </ac:spMkLst>
        </pc:spChg>
        <pc:picChg chg="add mod modCrop">
          <ac:chgData name="Lucy Reijnen" userId="8578f02e1fc7e122" providerId="LiveId" clId="{DE7E4230-E1BF-4761-B493-D84382A64337}" dt="2024-01-10T16:11:17.107" v="715" actId="1076"/>
          <ac:picMkLst>
            <pc:docMk/>
            <pc:sldMk cId="2803735052" sldId="288"/>
            <ac:picMk id="3" creationId="{48A826F7-24C0-7C00-0B21-E5CCA5E1C0F3}"/>
          </ac:picMkLst>
        </pc:picChg>
      </pc:sldChg>
      <pc:sldChg chg="new del ord">
        <pc:chgData name="Lucy Reijnen" userId="8578f02e1fc7e122" providerId="LiveId" clId="{DE7E4230-E1BF-4761-B493-D84382A64337}" dt="2024-01-10T16:40:00.535" v="1436" actId="47"/>
        <pc:sldMkLst>
          <pc:docMk/>
          <pc:sldMk cId="1001213436" sldId="289"/>
        </pc:sldMkLst>
      </pc:sldChg>
      <pc:sldChg chg="addSp modSp new del mod">
        <pc:chgData name="Lucy Reijnen" userId="8578f02e1fc7e122" providerId="LiveId" clId="{DE7E4230-E1BF-4761-B493-D84382A64337}" dt="2024-01-10T16:30:00.848" v="931" actId="47"/>
        <pc:sldMkLst>
          <pc:docMk/>
          <pc:sldMk cId="2388416788" sldId="289"/>
        </pc:sldMkLst>
        <pc:spChg chg="add mod">
          <ac:chgData name="Lucy Reijnen" userId="8578f02e1fc7e122" providerId="LiveId" clId="{DE7E4230-E1BF-4761-B493-D84382A64337}" dt="2024-01-10T16:21:37.206" v="791" actId="255"/>
          <ac:spMkLst>
            <pc:docMk/>
            <pc:sldMk cId="2388416788" sldId="289"/>
            <ac:spMk id="3" creationId="{3CE6D46C-98E8-F5BD-AB37-7EDF435F8506}"/>
          </ac:spMkLst>
        </pc:spChg>
      </pc:sldChg>
      <pc:sldChg chg="add del">
        <pc:chgData name="Lucy Reijnen" userId="8578f02e1fc7e122" providerId="LiveId" clId="{DE7E4230-E1BF-4761-B493-D84382A64337}" dt="2024-01-10T16:39:55.994" v="1434" actId="47"/>
        <pc:sldMkLst>
          <pc:docMk/>
          <pc:sldMk cId="3184191492" sldId="300"/>
        </pc:sldMkLst>
      </pc:sldChg>
      <pc:sldChg chg="delSp add del mod">
        <pc:chgData name="Lucy Reijnen" userId="8578f02e1fc7e122" providerId="LiveId" clId="{DE7E4230-E1BF-4761-B493-D84382A64337}" dt="2024-01-10T16:35:48.272" v="1017" actId="47"/>
        <pc:sldMkLst>
          <pc:docMk/>
          <pc:sldMk cId="944163702" sldId="302"/>
        </pc:sldMkLst>
        <pc:spChg chg="del">
          <ac:chgData name="Lucy Reijnen" userId="8578f02e1fc7e122" providerId="LiveId" clId="{DE7E4230-E1BF-4761-B493-D84382A64337}" dt="2024-01-10T16:34:45.075" v="947" actId="478"/>
          <ac:spMkLst>
            <pc:docMk/>
            <pc:sldMk cId="944163702" sldId="302"/>
            <ac:spMk id="4" creationId="{934B6615-43A9-C145-E26F-589732C81359}"/>
          </ac:spMkLst>
        </pc:spChg>
      </pc:sldChg>
      <pc:sldChg chg="delSp add del setBg delDesignElem">
        <pc:chgData name="Lucy Reijnen" userId="8578f02e1fc7e122" providerId="LiveId" clId="{DE7E4230-E1BF-4761-B493-D84382A64337}" dt="2024-01-10T16:39:56.889" v="1435" actId="47"/>
        <pc:sldMkLst>
          <pc:docMk/>
          <pc:sldMk cId="2708454193" sldId="303"/>
        </pc:sldMkLst>
        <pc:spChg chg="del">
          <ac:chgData name="Lucy Reijnen" userId="8578f02e1fc7e122" providerId="LiveId" clId="{DE7E4230-E1BF-4761-B493-D84382A64337}" dt="2024-01-10T16:34:30.924" v="946"/>
          <ac:spMkLst>
            <pc:docMk/>
            <pc:sldMk cId="2708454193" sldId="303"/>
            <ac:spMk id="14" creationId="{53F29798-D584-4792-9B62-3F5F5C36D619}"/>
          </ac:spMkLst>
        </pc:spChg>
      </pc:sldChg>
      <pc:sldMasterChg chg="setBg modSldLayout">
        <pc:chgData name="Lucy Reijnen" userId="8578f02e1fc7e122" providerId="LiveId" clId="{DE7E4230-E1BF-4761-B493-D84382A64337}" dt="2024-01-10T16:37:59.611" v="1039"/>
        <pc:sldMasterMkLst>
          <pc:docMk/>
          <pc:sldMasterMk cId="920056093" sldId="2147483648"/>
        </pc:sldMasterMkLst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363893202" sldId="2147483649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1457675994" sldId="2147483650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3908381537" sldId="2147483651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593505951" sldId="2147483652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3945337471" sldId="2147483653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972126175" sldId="2147483654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281932789" sldId="2147483655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2152857658" sldId="2147483656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3267047187" sldId="2147483657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3265691683" sldId="2147483658"/>
          </pc:sldLayoutMkLst>
        </pc:sldLayoutChg>
        <pc:sldLayoutChg chg="setBg">
          <pc:chgData name="Lucy Reijnen" userId="8578f02e1fc7e122" providerId="LiveId" clId="{DE7E4230-E1BF-4761-B493-D84382A64337}" dt="2024-01-10T16:37:59.611" v="1039"/>
          <pc:sldLayoutMkLst>
            <pc:docMk/>
            <pc:sldMasterMk cId="920056093" sldId="2147483648"/>
            <pc:sldLayoutMk cId="2190837094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3BD22-4805-4869-B4B6-3DC3497F623C}" type="datetimeFigureOut">
              <a:rPr lang="nl-NL" smtClean="0"/>
              <a:t>12-1-2024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79CF-9DD1-45DB-A3CD-A0F5A1F291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37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613A9-13C6-08B2-6625-F23EDB76D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45AA01-3924-8800-D672-8DF327474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BC61C0-D48C-4DED-51F0-7653929C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BF379-E7DD-4F59-ACF6-A768F92E5567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2AF40F-AF3D-E15C-7FB1-8A5AB22C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B1F0DD-A052-4464-34E1-492E9428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9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426F8-1768-2580-C17C-995FFAE1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66E7FC6-3F47-B074-FBBB-89B6A58E8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CE3A9D-F30C-DAF1-5362-3A72EF26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6DEEB-77CE-43CC-9C66-0F7B58AC1B7A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BE8580-77B5-5B61-D812-F32E1DB0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339B48-FB5A-6F5E-DB1F-FFE5714D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69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B6E892-FBA6-F751-2BE9-C6E695E98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1D3F16A-743C-C139-C2B2-57FFABECD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767B6-B957-0BBB-B788-3A64A82A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8F3B-0D1C-4C73-BBE4-4B5337AC4112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97C111-8AE1-A405-A3F5-DCECAB7B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9A6C9C-D443-035F-1442-6C430E05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083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551E-EBDA-55D7-3C5A-3C9091E31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39F1C8-91F9-79A6-D285-E91CFBC5E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74D5EB2-A079-CDC5-19BC-B89402DC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9E17-2AC3-4644-B984-A40E7FD6F34D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815507-07DE-689D-6172-EF749064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DF01E3-6114-A261-C76C-01D24375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67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DB5A2-67C6-B741-DBD6-FAA4E452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BE19D8-94C7-3F86-97A4-2A240EA07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6A90D3-62C1-F7A2-DB55-9EB1305B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CEBC-D945-4DE4-8FF4-7B9C270ADD5C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CE5F1B-E00B-3E35-3AFA-C4D21BE0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35FB41-F79A-22D4-C78A-200D8641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38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D7665-30D0-8E14-ECA4-A777E158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C34BCF-2D9B-FECE-F6CD-E6D70B290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1B3FF0-3ED5-F480-EC07-E7A76F3EA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3CF3A1-4EB9-A0D5-82A9-44F3C4DE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2CCF-C01E-4C91-8A7B-F350781C3DF8}" type="datetime1">
              <a:rPr lang="nl-NL" smtClean="0"/>
              <a:t>12-1-2024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1E3C13E-CEE7-0A2B-DA5A-F9C76780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3CE7E2A-E87F-98FF-6D48-28F9BC60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50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CAA7B-9F3A-1DFE-2267-CB0F48CE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4CB7F1-8D1E-AA08-F7D7-C56C7BBF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01ED195-CC06-EE72-2D55-A1060DEE4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19B2694-316D-54AE-431B-F1A37F72C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1197B69-DE35-50DA-4011-075AD45FF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1CD2E8C-6B8E-3D6E-F40A-07ED92771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C7D7-34E0-44A7-AA29-639E84DEB743}" type="datetime1">
              <a:rPr lang="nl-NL" smtClean="0"/>
              <a:t>12-1-2024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F78F37C-C7E9-E760-C3ED-105EA2206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A62FB7A-595C-D24B-EC20-11BB9F36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337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487E0-BC31-81DA-0BB2-02FA68EC4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EE5825-D17B-3674-4690-D9235DDE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3DEF-F7AE-440D-AD5B-E4A352481C52}" type="datetime1">
              <a:rPr lang="nl-NL" smtClean="0"/>
              <a:t>12-1-2024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E7FC47-CC2E-2C8D-277C-DF09956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BEB800-0BC7-70EA-4008-33326E68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12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FB2BCC6-1901-ED15-36AE-F27FF7D3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7F29-92E7-416A-B49B-9CD178EBFCF0}" type="datetime1">
              <a:rPr lang="nl-NL" smtClean="0"/>
              <a:t>12-1-2024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C0F084-2B0B-36C3-D4D4-16336701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1A53E3-F6B5-BB12-BFA3-0BDF5248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32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12E52-F81B-DF02-BA0B-B467F700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91E33A-B91F-AC24-634F-AB26B3238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2B91AD-3096-D694-C46A-F82DE4B0D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917757-2775-FBF8-5214-A2E21D92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81E45-1A3B-4AD8-87E8-BC2A78008E6B}" type="datetime1">
              <a:rPr lang="nl-NL" smtClean="0"/>
              <a:t>12-1-2024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3BE1C7-259F-3D04-F15E-142F7D90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FBB9DB-DDB9-EFEC-75D6-E87C5495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85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8B9B6-3D58-8338-C823-DFA849A0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7FDFFBA-E34F-B555-97B5-EC9691EDC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0468A9-4D55-D7FA-C8E9-0E237A2A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BF396A-B505-A548-AF0D-9F3F0B35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95F49-4B13-415E-813F-7F059C2A5F69}" type="datetime1">
              <a:rPr lang="nl-NL" smtClean="0"/>
              <a:t>12-1-2024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47AF142-999C-BF35-D752-FCEB0C8AA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FA09C-D0BB-8E55-0138-B5EDA239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04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90F03C-DB0F-C7C4-5EAC-A3F29590F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B81C29-D389-19AB-575B-963B59107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DA5F1D-C78E-82BF-0F1A-C508D3ECD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F0B6D-83AB-4825-9AED-8C545046FA67}" type="datetime1">
              <a:rPr lang="nl-NL" smtClean="0"/>
              <a:t>12-1-2024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F36296-5C5A-7864-6DC2-EDC15BBE8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©kieresoe 2024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E64F1-787C-DF68-F8F0-B2778EE73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47E12-4431-493F-AC4A-258CC0B431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0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b.nl/actueel/artikelen/telefoonverbod-vereist-nieuwe-routines-op-school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ennisrotonde.nl/vraag-en-antwoord/smartphones-in-de-les-en-effect-op-leerprestaties-leerlingen" TargetMode="External"/><Relationship Id="rId5" Type="http://schemas.openxmlformats.org/officeDocument/2006/relationships/hyperlink" Target="https://www.nji.nl/nieuws/telefoonverbod-in-klas-niet-enige-oplossing" TargetMode="External"/><Relationship Id="rId4" Type="http://schemas.openxmlformats.org/officeDocument/2006/relationships/hyperlink" Target="https://www.rijksoverheid.nl/onderwerpen/voortgezet-onderwijs/mobiele-apparaten-in-de-kla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Dagelijks gebruik, vloer, overdekt, camera&#10;&#10;Automatisch gegenereerde beschrijving">
            <a:extLst>
              <a:ext uri="{FF2B5EF4-FFF2-40B4-BE49-F238E27FC236}">
                <a16:creationId xmlns:a16="http://schemas.microsoft.com/office/drawing/2014/main" id="{B33F77E7-1107-FE09-66C1-7D45CD732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-196972" y="-953224"/>
            <a:ext cx="12775052" cy="913020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9421F6F-29D2-FEAD-6A6E-FC5E8AD7D151}"/>
              </a:ext>
            </a:extLst>
          </p:cNvPr>
          <p:cNvSpPr txBox="1">
            <a:spLocks/>
          </p:cNvSpPr>
          <p:nvPr/>
        </p:nvSpPr>
        <p:spPr>
          <a:xfrm>
            <a:off x="139291" y="2805799"/>
            <a:ext cx="11330366" cy="8849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8000" b="1" dirty="0">
                <a:solidFill>
                  <a:srgbClr val="F3FFFE"/>
                </a:solidFill>
                <a:latin typeface="+mn-lt"/>
              </a:rPr>
              <a:t>Stellingen telefoonverbod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4B4788E-F10E-3CB5-B6F8-BE39BB9F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321358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deur, muur, Vloermateriaal&#10;&#10;Automatisch gegenereerde beschrijving">
            <a:extLst>
              <a:ext uri="{FF2B5EF4-FFF2-40B4-BE49-F238E27FC236}">
                <a16:creationId xmlns:a16="http://schemas.microsoft.com/office/drawing/2014/main" id="{CC4D707F-4C91-F494-D04C-59201E281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r="21146" b="6743"/>
          <a:stretch/>
        </p:blipFill>
        <p:spPr>
          <a:xfrm>
            <a:off x="953728" y="709151"/>
            <a:ext cx="5142272" cy="543969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BED8DA9-B0E4-D43F-F68B-BDCD3538DF22}"/>
              </a:ext>
            </a:extLst>
          </p:cNvPr>
          <p:cNvSpPr txBox="1"/>
          <p:nvPr/>
        </p:nvSpPr>
        <p:spPr>
          <a:xfrm>
            <a:off x="6685936" y="1592746"/>
            <a:ext cx="52700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telefoon moet ook in de pauzes in de kluis</a:t>
            </a:r>
            <a:endParaRPr lang="nl-NL" sz="6000" b="1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86F569F-0053-6AB9-58CD-ABA885E7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246304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verbruiksartikelen voor kantoor, Kantoorinstrument, kleding&#10;&#10;Automatisch gegenereerde beschrijving">
            <a:extLst>
              <a:ext uri="{FF2B5EF4-FFF2-40B4-BE49-F238E27FC236}">
                <a16:creationId xmlns:a16="http://schemas.microsoft.com/office/drawing/2014/main" id="{7EB9BB40-561E-CE57-DEC4-480B3528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092" y="713018"/>
            <a:ext cx="6462908" cy="48486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BC33CDE-469B-35C6-5537-8C1EA6BB1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06541"/>
              </p:ext>
            </p:extLst>
          </p:nvPr>
        </p:nvGraphicFramePr>
        <p:xfrm>
          <a:off x="76200" y="713018"/>
          <a:ext cx="5652892" cy="4848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52892">
                  <a:extLst>
                    <a:ext uri="{9D8B030D-6E8A-4147-A177-3AD203B41FA5}">
                      <a16:colId xmlns:a16="http://schemas.microsoft.com/office/drawing/2014/main" val="2090080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6000" b="1" dirty="0">
                          <a:effectLst/>
                        </a:rPr>
                        <a:t>Ik vind het rustiger: ik hoef niet de hele tijd te kijken of ik iets mis</a:t>
                      </a:r>
                      <a:endParaRPr lang="nl-NL" sz="6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016857"/>
                  </a:ext>
                </a:extLst>
              </a:tr>
            </a:tbl>
          </a:graphicData>
        </a:graphic>
      </p:graphicFrame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25103B-1F98-E47F-D4E6-1D1E693F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422621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649DC65-9A67-41D6-35CA-BB1C041A2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5129" r="4307" b="5269"/>
          <a:stretch/>
        </p:blipFill>
        <p:spPr bwMode="auto">
          <a:xfrm>
            <a:off x="2322648" y="2585633"/>
            <a:ext cx="7213238" cy="370086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75811A-3507-E71A-AFC0-0A781AAC4618}"/>
              </a:ext>
            </a:extLst>
          </p:cNvPr>
          <p:cNvSpPr txBox="1"/>
          <p:nvPr/>
        </p:nvSpPr>
        <p:spPr>
          <a:xfrm>
            <a:off x="620486" y="282095"/>
            <a:ext cx="98515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vind het vervelend dat ik niet bereikbaar ben op school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25B7AB-CF3A-0DE8-8BE3-8A7777DC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380463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reedschap, overdekt, vloer, houten&#10;&#10;Automatisch gegenereerde beschrijving">
            <a:extLst>
              <a:ext uri="{FF2B5EF4-FFF2-40B4-BE49-F238E27FC236}">
                <a16:creationId xmlns:a16="http://schemas.microsoft.com/office/drawing/2014/main" id="{03FE7609-23C1-5E7C-765E-B0056A8BF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15755" r="23696" b="3074"/>
          <a:stretch/>
        </p:blipFill>
        <p:spPr bwMode="auto">
          <a:xfrm rot="5400000">
            <a:off x="3567112" y="47943"/>
            <a:ext cx="4497705" cy="4674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D47986E-35A2-9BCF-EB1B-C4B8784183E9}"/>
              </a:ext>
            </a:extLst>
          </p:cNvPr>
          <p:cNvSpPr txBox="1"/>
          <p:nvPr/>
        </p:nvSpPr>
        <p:spPr>
          <a:xfrm>
            <a:off x="0" y="4634231"/>
            <a:ext cx="120069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ben wel een beetje telefoonverslaafd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E4E175-CCF4-0898-18C3-E6CF76C20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68655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erbruiksartikelen voor kantoor, persoon, pen, Kantoorinstrument&#10;&#10;Automatisch gegenereerde beschrijving">
            <a:extLst>
              <a:ext uri="{FF2B5EF4-FFF2-40B4-BE49-F238E27FC236}">
                <a16:creationId xmlns:a16="http://schemas.microsoft.com/office/drawing/2014/main" id="{E41F73A8-8887-7D68-8702-F72DACB15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84" y="2399665"/>
            <a:ext cx="5760720" cy="4321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B669CD1-189F-626F-B298-DC67D3674CD5}"/>
              </a:ext>
            </a:extLst>
          </p:cNvPr>
          <p:cNvSpPr txBox="1"/>
          <p:nvPr/>
        </p:nvSpPr>
        <p:spPr>
          <a:xfrm>
            <a:off x="1121228" y="244839"/>
            <a:ext cx="96447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keek haast nooit op mijn telefoon tijdens de les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CD33E4-67C0-C0F3-BC6E-FDA7C9CF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32058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overdekt, Mobiele telefoon, gadget, Elektronisch apparaat&#10;&#10;Automatisch gegenereerde beschrijving">
            <a:extLst>
              <a:ext uri="{FF2B5EF4-FFF2-40B4-BE49-F238E27FC236}">
                <a16:creationId xmlns:a16="http://schemas.microsoft.com/office/drawing/2014/main" id="{FB3E31C2-C127-6D1D-BD04-920EBF5C7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7" y="1007473"/>
            <a:ext cx="5760720" cy="432054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2022FC7-31D0-27C2-DA69-50DBFE573EC1}"/>
              </a:ext>
            </a:extLst>
          </p:cNvPr>
          <p:cNvSpPr txBox="1"/>
          <p:nvPr/>
        </p:nvSpPr>
        <p:spPr>
          <a:xfrm>
            <a:off x="7391400" y="1317563"/>
            <a:ext cx="43542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Gaan ze nu laptops en tablets ook verbieden?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A11000-3DA2-9D41-069A-3FD3FA36A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49364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obiele telefoon, kleding, gadget&#10;&#10;Automatisch gegenereerde beschrijving">
            <a:extLst>
              <a:ext uri="{FF2B5EF4-FFF2-40B4-BE49-F238E27FC236}">
                <a16:creationId xmlns:a16="http://schemas.microsoft.com/office/drawing/2014/main" id="{2F9FF51C-79BC-4D07-FFBE-47C55874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81" y="941695"/>
            <a:ext cx="5977720" cy="448329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1C202690-8EA9-4E8F-1AB4-1A6BF7CC0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80" y="602860"/>
            <a:ext cx="609600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6000" b="1" dirty="0">
                <a:effectLst/>
              </a:rPr>
              <a:t>Zonder telefoon weet ik </a:t>
            </a:r>
            <a:endParaRPr lang="nl-NL" sz="6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niet wat ik moet doen tijdens de pauze</a:t>
            </a:r>
            <a:r>
              <a:rPr kumimoji="0" lang="nl-NL" altLang="nl-NL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42DE599A-87C9-9DC4-3CBC-7430542A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60058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ost-it-briefje, Rechthoek, overdekt&#10;&#10;Automatisch gegenereerde beschrijving">
            <a:extLst>
              <a:ext uri="{FF2B5EF4-FFF2-40B4-BE49-F238E27FC236}">
                <a16:creationId xmlns:a16="http://schemas.microsoft.com/office/drawing/2014/main" id="{B701DB3A-B4ED-A7B0-3F14-5ED352E78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9" b="12322"/>
          <a:stretch/>
        </p:blipFill>
        <p:spPr>
          <a:xfrm>
            <a:off x="0" y="0"/>
            <a:ext cx="12528645" cy="82296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1460108-A4CB-DB8A-D5C9-AB8D227DE201}"/>
              </a:ext>
            </a:extLst>
          </p:cNvPr>
          <p:cNvSpPr txBox="1"/>
          <p:nvPr/>
        </p:nvSpPr>
        <p:spPr>
          <a:xfrm>
            <a:off x="6429195" y="2315789"/>
            <a:ext cx="637350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telefoonverbod helpt wel tegen pesten en buitensluiten</a:t>
            </a:r>
            <a:endParaRPr lang="nl-NL" sz="6000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58BE0F5-A096-CB3E-4745-550D1F12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8954" y="7666707"/>
            <a:ext cx="4114800" cy="365125"/>
          </a:xfrm>
        </p:spPr>
        <p:txBody>
          <a:bodyPr/>
          <a:lstStyle/>
          <a:p>
            <a:r>
              <a:rPr lang="nl-NL" dirty="0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965104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overdekt, Medische apparatuur, medisch&#10;&#10;Automatisch gegenereerde beschrijving">
            <a:extLst>
              <a:ext uri="{FF2B5EF4-FFF2-40B4-BE49-F238E27FC236}">
                <a16:creationId xmlns:a16="http://schemas.microsoft.com/office/drawing/2014/main" id="{F893B8A3-C7F4-3F9B-DCA0-32B69013E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9" b="32711"/>
          <a:stretch/>
        </p:blipFill>
        <p:spPr bwMode="auto">
          <a:xfrm>
            <a:off x="2110172" y="329462"/>
            <a:ext cx="7238544" cy="43279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B50336A-0577-6432-B662-F16D1C15DBAB}"/>
              </a:ext>
            </a:extLst>
          </p:cNvPr>
          <p:cNvSpPr txBox="1"/>
          <p:nvPr/>
        </p:nvSpPr>
        <p:spPr>
          <a:xfrm>
            <a:off x="559560" y="4657435"/>
            <a:ext cx="11341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Andere scholen gaan veel minder streng om met het telefoonverbod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B1F54E-3A27-8149-9B2D-6211FDFEA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64203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schets, illustratie, Tekenfilm&#10;&#10;Automatisch gegenereerde beschrijving">
            <a:extLst>
              <a:ext uri="{FF2B5EF4-FFF2-40B4-BE49-F238E27FC236}">
                <a16:creationId xmlns:a16="http://schemas.microsoft.com/office/drawing/2014/main" id="{ABD3A52C-DAEC-7169-F426-A2334BBF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4824" cy="686482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D594F80-044B-BF26-8B32-0FD78189CE88}"/>
              </a:ext>
            </a:extLst>
          </p:cNvPr>
          <p:cNvSpPr txBox="1"/>
          <p:nvPr/>
        </p:nvSpPr>
        <p:spPr>
          <a:xfrm>
            <a:off x="7329518" y="891947"/>
            <a:ext cx="449772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je betrapt wordt met je telefoon krijg je bijna geen straf </a:t>
            </a:r>
            <a:endParaRPr lang="nl-NL" sz="6000" b="1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37E0C96D-9CC0-2507-4E59-B7E650E6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7557" y="6492875"/>
            <a:ext cx="4114800" cy="365125"/>
          </a:xfrm>
        </p:spPr>
        <p:txBody>
          <a:bodyPr/>
          <a:lstStyle/>
          <a:p>
            <a:r>
              <a:rPr lang="nl-NL" dirty="0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69550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2CE061-E4BD-EF10-9E59-9F762E91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©kieresoe 2024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A0CCC4A6-5354-31DE-25B2-636B204CB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455679"/>
              </p:ext>
            </p:extLst>
          </p:nvPr>
        </p:nvGraphicFramePr>
        <p:xfrm>
          <a:off x="5240933" y="3185203"/>
          <a:ext cx="6004033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04033">
                  <a:extLst>
                    <a:ext uri="{9D8B030D-6E8A-4147-A177-3AD203B41FA5}">
                      <a16:colId xmlns:a16="http://schemas.microsoft.com/office/drawing/2014/main" val="18317753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nl-NL" sz="6000" b="1" dirty="0">
                          <a:effectLst/>
                        </a:rPr>
                        <a:t>Ik vind het fijn: geen telefoons meer in de klas</a:t>
                      </a:r>
                      <a:endParaRPr lang="nl-NL" sz="6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solidFill>
                      <a:srgbClr val="F8F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41600"/>
                  </a:ext>
                </a:extLst>
              </a:tr>
            </a:tbl>
          </a:graphicData>
        </a:graphic>
      </p:graphicFrame>
      <p:pic>
        <p:nvPicPr>
          <p:cNvPr id="7" name="Afbeelding 6" descr="Afbeelding met Mobiele telefoon, smartphone, houten, hout&#10;&#10;Automatisch gegenereerde beschrijving">
            <a:extLst>
              <a:ext uri="{FF2B5EF4-FFF2-40B4-BE49-F238E27FC236}">
                <a16:creationId xmlns:a16="http://schemas.microsoft.com/office/drawing/2014/main" id="{90CF7A94-FE05-6200-942F-57619562D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6048" r="31680" b="52328"/>
          <a:stretch/>
        </p:blipFill>
        <p:spPr bwMode="auto">
          <a:xfrm rot="18748159">
            <a:off x="214314" y="1672710"/>
            <a:ext cx="6369753" cy="3385875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9004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Medische apparatuur, kleding, medisch&#10;&#10;Automatisch gegenereerde beschrijving">
            <a:extLst>
              <a:ext uri="{FF2B5EF4-FFF2-40B4-BE49-F238E27FC236}">
                <a16:creationId xmlns:a16="http://schemas.microsoft.com/office/drawing/2014/main" id="{8E3105F8-7D93-F636-3191-ECF912C64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2" b="7535"/>
          <a:stretch/>
        </p:blipFill>
        <p:spPr bwMode="auto">
          <a:xfrm>
            <a:off x="0" y="-35256"/>
            <a:ext cx="12192000" cy="6893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D81EC19-FB69-B1CD-0238-286E554A06B0}"/>
              </a:ext>
            </a:extLst>
          </p:cNvPr>
          <p:cNvSpPr txBox="1"/>
          <p:nvPr/>
        </p:nvSpPr>
        <p:spPr>
          <a:xfrm>
            <a:off x="6807133" y="-35256"/>
            <a:ext cx="60937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Mijn punten zijn beter sinds het telefoonverbod </a:t>
            </a:r>
            <a:endParaRPr lang="nl-NL" sz="6000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7CFD04-EB02-9353-5E04-4F25B10D8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41441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gadget, Draagbaar communicatietoestel, Communicatieapparaat&#10;&#10;Automatisch gegenereerde beschrijving">
            <a:extLst>
              <a:ext uri="{FF2B5EF4-FFF2-40B4-BE49-F238E27FC236}">
                <a16:creationId xmlns:a16="http://schemas.microsoft.com/office/drawing/2014/main" id="{D7F4CA08-3DD5-2B6C-DDFE-F26892241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r="5240"/>
          <a:stretch/>
        </p:blipFill>
        <p:spPr bwMode="auto">
          <a:xfrm>
            <a:off x="5370671" y="245659"/>
            <a:ext cx="6625711" cy="586853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623DBEC8-AC3F-D4A1-6A5B-07BB1E970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482161"/>
              </p:ext>
            </p:extLst>
          </p:nvPr>
        </p:nvGraphicFramePr>
        <p:xfrm>
          <a:off x="0" y="266420"/>
          <a:ext cx="5370671" cy="5827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70671">
                  <a:extLst>
                    <a:ext uri="{9D8B030D-6E8A-4147-A177-3AD203B41FA5}">
                      <a16:colId xmlns:a16="http://schemas.microsoft.com/office/drawing/2014/main" val="497566860"/>
                    </a:ext>
                  </a:extLst>
                </a:gridCol>
              </a:tblGrid>
              <a:tr h="4046673">
                <a:tc>
                  <a:txBody>
                    <a:bodyPr/>
                    <a:lstStyle/>
                    <a:p>
                      <a:pPr marL="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6000" b="1" dirty="0">
                          <a:effectLst/>
                        </a:rPr>
                        <a:t>Leerlingen weten heel goed hoe je met een telefoon moet omgaan</a:t>
                      </a:r>
                      <a:endParaRPr lang="nl-NL" sz="6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573808"/>
                  </a:ext>
                </a:extLst>
              </a:tr>
            </a:tbl>
          </a:graphicData>
        </a:graphic>
      </p:graphicFrame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33599E-85EB-491D-00E6-5B9C3B94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002705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C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schoeisel, Mobiele telefoon&#10;&#10;Automatisch gegenereerde beschrijving">
            <a:extLst>
              <a:ext uri="{FF2B5EF4-FFF2-40B4-BE49-F238E27FC236}">
                <a16:creationId xmlns:a16="http://schemas.microsoft.com/office/drawing/2014/main" id="{1BC20A55-CAF4-6F96-BCE7-E88F717E5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9" b="2248"/>
          <a:stretch/>
        </p:blipFill>
        <p:spPr>
          <a:xfrm>
            <a:off x="0" y="33727"/>
            <a:ext cx="12192000" cy="68242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122330D-C70B-C3E0-9AC4-8ABFF6242FE8}"/>
              </a:ext>
            </a:extLst>
          </p:cNvPr>
          <p:cNvSpPr txBox="1"/>
          <p:nvPr/>
        </p:nvSpPr>
        <p:spPr>
          <a:xfrm>
            <a:off x="419724" y="2272129"/>
            <a:ext cx="11652353" cy="4585871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nl-NL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Informatie:  </a:t>
            </a:r>
          </a:p>
          <a:p>
            <a:endParaRPr lang="nl-NL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https://www.aob.nl/actueel/artikelen/telefoonverbod-vereist-nieuwe-routines-op-school/</a:t>
            </a:r>
            <a:endParaRPr lang="nl-NL" sz="2800" dirty="0"/>
          </a:p>
          <a:p>
            <a:endParaRPr lang="nl-NL" sz="900" dirty="0"/>
          </a:p>
          <a:p>
            <a:r>
              <a:rPr lang="nl-NL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https://www.rijksoverheid.nl/onderwerpen/voortgezet-onderwijs/mobiele-apparaten-in-de-klas</a:t>
            </a:r>
            <a:endParaRPr lang="nl-NL" sz="2800" dirty="0"/>
          </a:p>
          <a:p>
            <a:endParaRPr lang="nl-NL" sz="900" dirty="0"/>
          </a:p>
          <a:p>
            <a:r>
              <a:rPr lang="nl-NL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https://www.nji.nl/nieuws/telefoonverbod-in-klas-niet-enige-oplossing</a:t>
            </a:r>
            <a:endParaRPr lang="nl-NL" sz="2800" dirty="0"/>
          </a:p>
          <a:p>
            <a:endParaRPr lang="nl-NL" sz="900" dirty="0"/>
          </a:p>
          <a:p>
            <a:r>
              <a:rPr lang="nl-NL" sz="2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https://www.kennisrotonde.nl/vraag-en-antwoord/smartphones-in-de-les-en-effect-op-leerprestaties-leerlingen</a:t>
            </a:r>
            <a:endParaRPr lang="nl-NL" sz="3200" dirty="0"/>
          </a:p>
          <a:p>
            <a:endParaRPr lang="nl-NL" sz="9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E24072-7FA8-89F8-64D0-A28A8FE8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3879839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kleding, vinger, overdekt&#10;&#10;Automatisch gegenereerde beschrijving">
            <a:extLst>
              <a:ext uri="{FF2B5EF4-FFF2-40B4-BE49-F238E27FC236}">
                <a16:creationId xmlns:a16="http://schemas.microsoft.com/office/drawing/2014/main" id="{D620959D-7CB0-B221-8B4E-FF798909C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 b="160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A39F97-9CBF-1809-1BC4-4B4F7863F77F}"/>
              </a:ext>
            </a:extLst>
          </p:cNvPr>
          <p:cNvSpPr txBox="1"/>
          <p:nvPr/>
        </p:nvSpPr>
        <p:spPr>
          <a:xfrm>
            <a:off x="1598575" y="5095749"/>
            <a:ext cx="8994849" cy="1569660"/>
          </a:xfrm>
          <a:prstGeom prst="rect">
            <a:avLst/>
          </a:prstGeom>
          <a:solidFill>
            <a:srgbClr val="FFFFFF">
              <a:alpha val="43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nl-NL" sz="3200" b="1" i="0" dirty="0">
                <a:solidFill>
                  <a:srgbClr val="32471F"/>
                </a:solidFill>
                <a:effectLst/>
              </a:rPr>
              <a:t>Deze PowerPointpresentatie werd ontwikkeld door Lucy Reijnen</a:t>
            </a:r>
          </a:p>
          <a:p>
            <a:pPr algn="ctr"/>
            <a:r>
              <a:rPr lang="nl-NL" sz="3200" b="1" dirty="0">
                <a:solidFill>
                  <a:srgbClr val="32471F"/>
                </a:solidFill>
              </a:rPr>
              <a:t>Delen mag met bronvermelding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407436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Mobiele telefoon, telefoon, gadget, overdekt&#10;&#10;Automatisch gegenereerde beschrijving">
            <a:extLst>
              <a:ext uri="{FF2B5EF4-FFF2-40B4-BE49-F238E27FC236}">
                <a16:creationId xmlns:a16="http://schemas.microsoft.com/office/drawing/2014/main" id="{A990463C-4AAA-6BE5-C294-0B776C465B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21" y="77681"/>
            <a:ext cx="6290758" cy="471806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2DDC90D-647F-F422-0CA3-B505BD1FEAF3}"/>
              </a:ext>
            </a:extLst>
          </p:cNvPr>
          <p:cNvSpPr txBox="1"/>
          <p:nvPr/>
        </p:nvSpPr>
        <p:spPr>
          <a:xfrm>
            <a:off x="816078" y="4635431"/>
            <a:ext cx="113759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Mijn ouders zijn het ook niet eens met het telefoonverbod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D7527C-6B50-1C2C-6B6E-C84663A6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42618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BF9CDE89-D4BC-9B7C-4AB3-50EB235679C9}"/>
              </a:ext>
            </a:extLst>
          </p:cNvPr>
          <p:cNvSpPr txBox="1"/>
          <p:nvPr/>
        </p:nvSpPr>
        <p:spPr>
          <a:xfrm>
            <a:off x="5446387" y="456022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Leraren zitten wel op hun telefoon in de klas</a:t>
            </a:r>
            <a:endParaRPr lang="nl-NL" sz="6000" b="1" dirty="0"/>
          </a:p>
        </p:txBody>
      </p:sp>
      <p:pic>
        <p:nvPicPr>
          <p:cNvPr id="8" name="Afbeelding 7" descr="Afbeelding met accessoire, houder, Dagelijks gebruik, portemonnee&#10;&#10;Automatisch gegenereerde beschrijving">
            <a:extLst>
              <a:ext uri="{FF2B5EF4-FFF2-40B4-BE49-F238E27FC236}">
                <a16:creationId xmlns:a16="http://schemas.microsoft.com/office/drawing/2014/main" id="{B1DCD2F9-3CCF-4918-865F-B80914D75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t="3418" r="5609" b="3787"/>
          <a:stretch/>
        </p:blipFill>
        <p:spPr bwMode="auto">
          <a:xfrm rot="19035337">
            <a:off x="1938766" y="43704"/>
            <a:ext cx="3393223" cy="6770593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4043A772-5CB7-3CD5-C400-8FDC8776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48237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Deurkruk, gootsteen, Huishoudelijke ijzerwaren, metaal&#10;&#10;Automatisch gegenereerde beschrijving">
            <a:extLst>
              <a:ext uri="{FF2B5EF4-FFF2-40B4-BE49-F238E27FC236}">
                <a16:creationId xmlns:a16="http://schemas.microsoft.com/office/drawing/2014/main" id="{48A826F7-24C0-7C00-0B21-E5CCA5E1C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-2742" r="3768" b="2742"/>
          <a:stretch/>
        </p:blipFill>
        <p:spPr>
          <a:xfrm rot="5400000">
            <a:off x="5828677" y="267323"/>
            <a:ext cx="6895472" cy="636082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E8BC849-2E5D-F8D6-B828-D0E14A9FD8E6}"/>
              </a:ext>
            </a:extLst>
          </p:cNvPr>
          <p:cNvSpPr txBox="1"/>
          <p:nvPr/>
        </p:nvSpPr>
        <p:spPr>
          <a:xfrm>
            <a:off x="-439227" y="1307090"/>
            <a:ext cx="6096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Sommige leerlingen gaan stiekem op het toilet appen</a:t>
            </a:r>
            <a:endParaRPr lang="nl-NL" sz="6000" b="1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B5DE6E-F975-220C-EE5D-498C1775C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4003" y="6342974"/>
            <a:ext cx="4114800" cy="365125"/>
          </a:xfrm>
        </p:spPr>
        <p:txBody>
          <a:bodyPr/>
          <a:lstStyle/>
          <a:p>
            <a:r>
              <a:rPr lang="nl-NL" dirty="0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280373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multimedia, tekenfilm&#10;&#10;Automatisch gegenereerde beschrijving">
            <a:extLst>
              <a:ext uri="{FF2B5EF4-FFF2-40B4-BE49-F238E27FC236}">
                <a16:creationId xmlns:a16="http://schemas.microsoft.com/office/drawing/2014/main" id="{E822B3A3-E992-91A0-2D8E-ED919AF0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1814" r="33730" b="6047"/>
          <a:stretch/>
        </p:blipFill>
        <p:spPr bwMode="auto">
          <a:xfrm>
            <a:off x="1286059" y="88976"/>
            <a:ext cx="3960498" cy="676902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165D124-A3D1-6F9D-429B-972CE8182A96}"/>
              </a:ext>
            </a:extLst>
          </p:cNvPr>
          <p:cNvSpPr txBox="1"/>
          <p:nvPr/>
        </p:nvSpPr>
        <p:spPr>
          <a:xfrm>
            <a:off x="6096001" y="612844"/>
            <a:ext cx="60960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Zonder telefoon kun je minder makkelijk informatie opzoeken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E1B59A-BD08-015F-537F-0B98110E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90283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F59FFE6-5435-AA8D-3FB6-917CD3B79846}"/>
              </a:ext>
            </a:extLst>
          </p:cNvPr>
          <p:cNvSpPr txBox="1"/>
          <p:nvPr/>
        </p:nvSpPr>
        <p:spPr>
          <a:xfrm>
            <a:off x="0" y="1310031"/>
            <a:ext cx="40984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Tijdens de pauze kletsen we nu meer </a:t>
            </a:r>
            <a:endParaRPr lang="nl-NL" sz="6000" b="1" dirty="0"/>
          </a:p>
        </p:txBody>
      </p:sp>
      <p:pic>
        <p:nvPicPr>
          <p:cNvPr id="5" name="Afbeelding 4" descr="Afbeelding met persoon, Mobiele telefoon, overdekt, gereedschap&#10;&#10;Automatisch gegenereerde beschrijving">
            <a:extLst>
              <a:ext uri="{FF2B5EF4-FFF2-40B4-BE49-F238E27FC236}">
                <a16:creationId xmlns:a16="http://schemas.microsoft.com/office/drawing/2014/main" id="{B3FE77B8-D294-3A1B-8135-E8564E7CB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83" r="14168" b="283"/>
          <a:stretch/>
        </p:blipFill>
        <p:spPr bwMode="auto">
          <a:xfrm>
            <a:off x="4345871" y="0"/>
            <a:ext cx="78461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50D11B-4692-8195-9D89-986EF944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1766246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persoon, kleding, verbruiksartikelen voor kantoor, Kantoorinstrument&#10;&#10;Automatisch gegenereerde beschrijving">
            <a:extLst>
              <a:ext uri="{FF2B5EF4-FFF2-40B4-BE49-F238E27FC236}">
                <a16:creationId xmlns:a16="http://schemas.microsoft.com/office/drawing/2014/main" id="{D33203E5-6709-76ED-BDDA-1F6B5BBA3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80" y="225875"/>
            <a:ext cx="5760720" cy="43218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393742C-E88B-A45C-3B28-8855675A9EFF}"/>
              </a:ext>
            </a:extLst>
          </p:cNvPr>
          <p:cNvSpPr txBox="1"/>
          <p:nvPr/>
        </p:nvSpPr>
        <p:spPr>
          <a:xfrm>
            <a:off x="855407" y="4693133"/>
            <a:ext cx="108548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0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Zonder telefoon ga je eerder een spelletje doen in de pauze</a:t>
            </a:r>
            <a:endParaRPr lang="nl-NL" sz="6000" b="1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EAE103-B793-2C95-75F9-01712DA2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404165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Dagelijks gebruik, Mobiele telefoon, gadget, smartphone&#10;&#10;Automatisch gegenereerde beschrijving">
            <a:extLst>
              <a:ext uri="{FF2B5EF4-FFF2-40B4-BE49-F238E27FC236}">
                <a16:creationId xmlns:a16="http://schemas.microsoft.com/office/drawing/2014/main" id="{197F9225-8685-F00E-46DF-6DF317BFA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7" t="8601" r="42909" b="5660"/>
          <a:stretch/>
        </p:blipFill>
        <p:spPr bwMode="auto">
          <a:xfrm rot="5400000">
            <a:off x="3539372" y="-1967467"/>
            <a:ext cx="5472784" cy="10980886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AC117BC-FC2F-2AED-7150-CBFDB4FD3AED}"/>
              </a:ext>
            </a:extLst>
          </p:cNvPr>
          <p:cNvSpPr txBox="1"/>
          <p:nvPr/>
        </p:nvSpPr>
        <p:spPr>
          <a:xfrm>
            <a:off x="2762865" y="1073607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0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Sommige leraren vinden het verbod ook stom</a:t>
            </a:r>
            <a:endParaRPr lang="nl-NL" sz="6000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D054E1-5A7A-5C10-372F-33D55DCE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2024</a:t>
            </a:r>
          </a:p>
        </p:txBody>
      </p:sp>
    </p:spTree>
    <p:extLst>
      <p:ext uri="{BB962C8B-B14F-4D97-AF65-F5344CB8AC3E}">
        <p14:creationId xmlns:p14="http://schemas.microsoft.com/office/powerpoint/2010/main" val="28525893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324</Words>
  <Application>Microsoft Office PowerPoint</Application>
  <PresentationFormat>Breedbeeld</PresentationFormat>
  <Paragraphs>55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Stellingen telefoonverbod</dc:title>
  <dc:creator>Lucy Reijnen</dc:creator>
  <cp:lastModifiedBy>Lucy Reijnen</cp:lastModifiedBy>
  <cp:revision>1</cp:revision>
  <dcterms:created xsi:type="dcterms:W3CDTF">2024-01-10T11:57:37Z</dcterms:created>
  <dcterms:modified xsi:type="dcterms:W3CDTF">2024-01-14T08:46:51Z</dcterms:modified>
</cp:coreProperties>
</file>