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57" r:id="rId3"/>
    <p:sldId id="261" r:id="rId4"/>
    <p:sldId id="262" r:id="rId5"/>
    <p:sldId id="258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0576F-2A0C-4DA6-8E9B-DDBE1AE9D60C}" type="datetimeFigureOut">
              <a:rPr lang="nl-NL" smtClean="0"/>
              <a:t>19-5-2024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1E20-45A6-4E1A-B70E-336F164AA2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4929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CCD887-E214-FBEE-6A03-03352C25F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D81E125-EA86-4D18-AD7B-9B2E6D306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41F2A4-AD2D-2579-5E6D-F65E5B054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D463-F4C2-4B70-B220-9A26F4688E1E}" type="datetime1">
              <a:rPr lang="nl-NL" smtClean="0"/>
              <a:t>19-5-2024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37D01F-963B-8EF2-318C-7249134A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2FA124-00DD-14C1-34A4-C5EB76A03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73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44112-AFBC-F286-2AEC-E3E36EAAD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5260DC-55C6-DBEE-B0F5-F0EC76714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AA2B80-0B06-4D39-75C8-62AB97C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579C-79D4-4A92-9739-1FDD7AED18F9}" type="datetime1">
              <a:rPr lang="nl-NL" smtClean="0"/>
              <a:t>19-5-2024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9A46B6-0E90-787B-91AD-8EB04172A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73BFFA-B76D-0E81-4833-C62DE052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436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6AB40CB-DCD7-86F2-8859-763CF3A75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91D8D9C-F654-97C9-65D2-A5D18ADA6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0098F4-595B-4667-2D50-E4C658B18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DD78-3CEC-46A4-917C-E0A635AF1F77}" type="datetime1">
              <a:rPr lang="nl-NL" smtClean="0"/>
              <a:t>19-5-2024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DF4411-BC2B-C9A7-6868-EC277137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DB4E24-6F95-6C77-7219-26F438A2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111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853CC-0109-18E0-9F89-B9722831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24D7D5-9370-E567-E037-E18B46EC3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405EEF-34FD-2D69-FFA5-9A756818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1A0C-4953-42B8-A795-722A4B88D92C}" type="datetime1">
              <a:rPr lang="nl-NL" smtClean="0"/>
              <a:t>19-5-2024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5E91B2-C416-2994-7EE4-DB018817A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3BED12-C185-BD05-7AF8-EFAB3572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38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8FB2D-97DE-1904-5EE7-8ACCFAE0F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D4C7A8-740D-6374-30EE-62EFA07A8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BAB488-DBCD-ED21-9183-1C5EBB7F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9AB1-B0E0-455E-960A-998A2D3C01E9}" type="datetime1">
              <a:rPr lang="nl-NL" smtClean="0"/>
              <a:t>19-5-2024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7AF801-0F85-6F88-0ED5-E6F0E3EA9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0A9232-9F09-9E48-D8F7-980F77518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81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322E4-76FB-DA2D-3D97-1168DDF11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83E1EC-A6F1-7F85-3E19-BCA98AADD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BC2B669-FBCF-AAD3-6647-49148F2F3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1738A2-E0D4-ADE0-4179-C4CBD8D22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3F8E-F2EC-4F39-AF86-21361AB4FE0B}" type="datetime1">
              <a:rPr lang="nl-NL" smtClean="0"/>
              <a:t>19-5-2024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78C934-E491-CB4D-3520-62041778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D21C1E9-64EE-BDF0-CBB5-E2F4F3CEF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711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EE917-CF48-5E95-A2C9-F5BDCE922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455064-E70F-A039-B8EF-C1CD5FDE8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5B7DC8-C820-BE4F-426A-D5B47BD87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21E572-1ED0-B6B5-198C-AEF31C48B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1F8AA84-CFB4-049C-F905-6F96439C2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05B72B2-AA33-F1E2-51CE-459A4FC26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63AD7-46CA-4FF5-BE26-AFD1C7398590}" type="datetime1">
              <a:rPr lang="nl-NL" smtClean="0"/>
              <a:t>19-5-2024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021D181-C378-1B5F-440B-9287F7237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C84B840-3A39-2E90-28D6-84D3AB8A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509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8F9BE-ADDB-3FF8-ECF7-D55108615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19ED024-E57A-9035-EC7F-5F964493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52B-256E-4466-B9B7-763C33175E12}" type="datetime1">
              <a:rPr lang="nl-NL" smtClean="0"/>
              <a:t>19-5-2024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52FD94-0D3D-8347-EE1C-C421A7707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777B67F-F648-44CC-5BE7-91194893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781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B8C1DD7-B590-7D1D-0A00-58257580C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BC28-5F37-4578-AF53-DCA73C0EC69A}" type="datetime1">
              <a:rPr lang="nl-NL" smtClean="0"/>
              <a:t>19-5-2024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F8CA58C-D6C9-EE3C-5069-717B2597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F68B74E-3B55-2E18-93AE-3937CE7A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15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92EBFF-74B7-09B1-716E-7CD93E99D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1E0532-4075-A2A4-EC69-D1BE84204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70ED99B-83B5-38DC-8591-490C6451E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AC0968-BD1C-8E0E-403B-4EF89B39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8DE08-4F14-4D5A-9E28-011C9DA6693C}" type="datetime1">
              <a:rPr lang="nl-NL" smtClean="0"/>
              <a:t>19-5-2024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98B6BA-EB84-CE18-BA77-54AD89B96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7CF70DC-72D5-EA5E-DDD6-348B96DA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42700-EA26-9A71-1833-37D3CFAA9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E63258-3093-84F2-3382-224CDA9D7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828854D-827A-D5BC-70B5-A2DD05C5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1731A-5CC9-3D94-6B30-11F7A90A5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B5CA-5449-4741-9771-6E8F737582B5}" type="datetime1">
              <a:rPr lang="nl-NL" smtClean="0"/>
              <a:t>19-5-2024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8F6895-29F2-4F83-56DA-7577C5A5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2970DB8-8A6E-108A-9CEA-6A9AF3022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79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E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BEA04B-3083-E38C-EDF4-D454D2E2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B4AE371-BE30-EA44-F50A-3403DE146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A84547-B8DA-5200-9B55-82021874C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D8426D-ABF0-4C58-B171-117D59205C36}" type="datetime1">
              <a:rPr lang="nl-NL" smtClean="0"/>
              <a:t>19-5-2024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EADE42-1306-7295-1EE5-193AAB73D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nl-NL"/>
              <a:t>©Kieresoe 2024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346390-4C8E-B09C-F999-F935562116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EA6493-1D5A-410D-85A2-6F2A9DBC4E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5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FD0BB11F-B6A6-0155-79D3-A13B0B76A2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4" b="6753"/>
          <a:stretch/>
        </p:blipFill>
        <p:spPr>
          <a:xfrm>
            <a:off x="0" y="-49179"/>
            <a:ext cx="12283065" cy="6956357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A1B0AB0C-694E-EED8-6ABB-3896C429F728}"/>
              </a:ext>
            </a:extLst>
          </p:cNvPr>
          <p:cNvSpPr txBox="1"/>
          <p:nvPr/>
        </p:nvSpPr>
        <p:spPr>
          <a:xfrm>
            <a:off x="-953430" y="566847"/>
            <a:ext cx="7305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>
                <a:solidFill>
                  <a:srgbClr val="FFFF85"/>
                </a:solidFill>
              </a:rPr>
              <a:t>Kieresoe</a:t>
            </a:r>
          </a:p>
          <a:p>
            <a:pPr algn="ctr"/>
            <a:r>
              <a:rPr lang="nl-NL" sz="3200" b="1" dirty="0">
                <a:solidFill>
                  <a:srgbClr val="FFFF85"/>
                </a:solidFill>
              </a:rPr>
              <a:t>Positieve groepsvorming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500554D-857F-1CC6-C0C9-3F97461CBA59}"/>
              </a:ext>
            </a:extLst>
          </p:cNvPr>
          <p:cNvSpPr txBox="1"/>
          <p:nvPr/>
        </p:nvSpPr>
        <p:spPr>
          <a:xfrm>
            <a:off x="-1163621" y="5187338"/>
            <a:ext cx="730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>
                <a:solidFill>
                  <a:srgbClr val="FFFF85"/>
                </a:solidFill>
              </a:rPr>
              <a:t>Assertiviteit</a:t>
            </a:r>
          </a:p>
        </p:txBody>
      </p:sp>
    </p:spTree>
    <p:extLst>
      <p:ext uri="{BB962C8B-B14F-4D97-AF65-F5344CB8AC3E}">
        <p14:creationId xmlns:p14="http://schemas.microsoft.com/office/powerpoint/2010/main" val="360384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F5C26-D800-87BA-589F-E20C2F1C3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8229" y="948688"/>
            <a:ext cx="6984274" cy="992779"/>
          </a:xfrm>
        </p:spPr>
        <p:txBody>
          <a:bodyPr>
            <a:normAutofit/>
          </a:bodyPr>
          <a:lstStyle/>
          <a:p>
            <a:r>
              <a:rPr kumimoji="0" lang="nl-NL" altLang="nl-NL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Assertief gedrag:</a:t>
            </a:r>
            <a:endParaRPr lang="nl-NL" sz="4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3093E6D-E55E-DF56-1B46-D66E54E55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6754" y="2027720"/>
            <a:ext cx="7371806" cy="413276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Voor jezelf opkomen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Op een rustige manier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Zonder je schuldig of onzeker te voelen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Eigen grenzen aangeven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Met respect voor grenzen van anderen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Duidelijk aangeven wat je wel en niet wilt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Ook ‘nee’ durven zeggen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941611A-8138-92A6-20D4-6DF6F9B3D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5392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2049" name="Afbeelding 201" descr="Afbeelding met speelgoed, pop&#10;&#10;Automatisch gegenereerde beschrijving">
            <a:extLst>
              <a:ext uri="{FF2B5EF4-FFF2-40B4-BE49-F238E27FC236}">
                <a16:creationId xmlns:a16="http://schemas.microsoft.com/office/drawing/2014/main" id="{B4B801C8-9AF7-30A8-0EAC-807B355132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81" t="8220" r="7461" b="11680"/>
          <a:stretch/>
        </p:blipFill>
        <p:spPr bwMode="auto">
          <a:xfrm>
            <a:off x="853440" y="1271751"/>
            <a:ext cx="2192596" cy="524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FD2B4C-2400-1D37-892D-8040CFDDC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</p:spTree>
    <p:extLst>
      <p:ext uri="{BB962C8B-B14F-4D97-AF65-F5344CB8AC3E}">
        <p14:creationId xmlns:p14="http://schemas.microsoft.com/office/powerpoint/2010/main" val="239142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6260" y="543201"/>
            <a:ext cx="6553200" cy="1001895"/>
          </a:xfrm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Sub-</a:t>
            </a:r>
            <a:r>
              <a:rPr lang="de-DE" sz="4000" b="1" dirty="0" err="1">
                <a:latin typeface="+mn-lt"/>
              </a:rPr>
              <a:t>assertief</a:t>
            </a:r>
            <a:r>
              <a:rPr lang="de-DE" sz="4000" b="1" dirty="0">
                <a:latin typeface="+mn-lt"/>
              </a:rPr>
              <a:t> </a:t>
            </a:r>
            <a:r>
              <a:rPr lang="de-DE" sz="4000" b="1" dirty="0" err="1">
                <a:latin typeface="+mn-lt"/>
              </a:rPr>
              <a:t>gedrag</a:t>
            </a:r>
            <a:endParaRPr lang="de-DE" sz="4000" b="1" dirty="0">
              <a:latin typeface="+mn-lt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6260" y="1734206"/>
            <a:ext cx="7315199" cy="468956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800" dirty="0" err="1"/>
              <a:t>niet</a:t>
            </a:r>
            <a:r>
              <a:rPr lang="de-DE" sz="2800" dirty="0"/>
              <a:t> </a:t>
            </a:r>
            <a:r>
              <a:rPr lang="de-DE" sz="2800" dirty="0" err="1"/>
              <a:t>goed</a:t>
            </a:r>
            <a:r>
              <a:rPr lang="de-DE" sz="2800" dirty="0"/>
              <a:t> </a:t>
            </a:r>
            <a:r>
              <a:rPr lang="de-DE" sz="2800" dirty="0" err="1"/>
              <a:t>voor</a:t>
            </a:r>
            <a:r>
              <a:rPr lang="de-DE" sz="2800" dirty="0"/>
              <a:t> </a:t>
            </a:r>
            <a:r>
              <a:rPr lang="de-DE" sz="2800" dirty="0" err="1"/>
              <a:t>jezelf</a:t>
            </a:r>
            <a:r>
              <a:rPr lang="de-DE" sz="2800" dirty="0"/>
              <a:t> </a:t>
            </a:r>
            <a:r>
              <a:rPr lang="de-DE" sz="2800" dirty="0" err="1"/>
              <a:t>op</a:t>
            </a:r>
            <a:r>
              <a:rPr lang="de-DE" sz="2800" dirty="0"/>
              <a:t> </a:t>
            </a:r>
            <a:r>
              <a:rPr lang="de-DE" sz="2800" dirty="0" err="1"/>
              <a:t>durven</a:t>
            </a:r>
            <a:r>
              <a:rPr lang="de-DE" sz="2800" dirty="0"/>
              <a:t> </a:t>
            </a:r>
            <a:r>
              <a:rPr lang="de-DE" sz="2800" dirty="0" err="1"/>
              <a:t>komen</a:t>
            </a:r>
            <a:endParaRPr lang="de-DE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800" dirty="0" err="1"/>
              <a:t>wat</a:t>
            </a:r>
            <a:r>
              <a:rPr lang="de-DE" sz="2800" dirty="0"/>
              <a:t> anderen willen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belangrijker</a:t>
            </a:r>
            <a:r>
              <a:rPr lang="de-DE" sz="2800" dirty="0"/>
              <a:t> </a:t>
            </a:r>
            <a:r>
              <a:rPr lang="de-DE" sz="2800" dirty="0" err="1"/>
              <a:t>dan</a:t>
            </a:r>
            <a:r>
              <a:rPr lang="de-DE" sz="2800" dirty="0"/>
              <a:t> </a:t>
            </a:r>
            <a:r>
              <a:rPr lang="de-DE" sz="2800" dirty="0" err="1"/>
              <a:t>wat</a:t>
            </a:r>
            <a:r>
              <a:rPr lang="de-DE" sz="2800" dirty="0"/>
              <a:t> je </a:t>
            </a:r>
            <a:r>
              <a:rPr lang="de-DE" sz="2800" dirty="0" err="1"/>
              <a:t>zelf</a:t>
            </a:r>
            <a:r>
              <a:rPr lang="de-DE" sz="2800" dirty="0"/>
              <a:t> </a:t>
            </a:r>
            <a:r>
              <a:rPr lang="de-DE" sz="2800" dirty="0" err="1"/>
              <a:t>wil</a:t>
            </a:r>
            <a:endParaRPr lang="de-DE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800" dirty="0"/>
              <a:t>grenzen </a:t>
            </a:r>
            <a:r>
              <a:rPr lang="de-DE" sz="2800" dirty="0" err="1"/>
              <a:t>niet</a:t>
            </a:r>
            <a:r>
              <a:rPr lang="de-DE" sz="2800" dirty="0"/>
              <a:t> </a:t>
            </a:r>
            <a:r>
              <a:rPr lang="de-DE" sz="2800" dirty="0" err="1"/>
              <a:t>aan</a:t>
            </a:r>
            <a:r>
              <a:rPr lang="de-DE" sz="2800" dirty="0"/>
              <a:t> </a:t>
            </a:r>
            <a:r>
              <a:rPr lang="de-DE" sz="2800" dirty="0" err="1"/>
              <a:t>kunnen</a:t>
            </a:r>
            <a:r>
              <a:rPr lang="de-DE" sz="2800" dirty="0"/>
              <a:t> </a:t>
            </a:r>
            <a:r>
              <a:rPr lang="de-DE" sz="2800" dirty="0" err="1"/>
              <a:t>geven</a:t>
            </a:r>
            <a:endParaRPr lang="de-DE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800" dirty="0"/>
              <a:t>Niet </a:t>
            </a:r>
            <a:r>
              <a:rPr lang="de-DE" sz="2800" dirty="0" err="1"/>
              <a:t>aan</a:t>
            </a:r>
            <a:r>
              <a:rPr lang="de-DE" sz="2800" dirty="0"/>
              <a:t> </a:t>
            </a:r>
            <a:r>
              <a:rPr lang="de-DE" sz="2800" dirty="0" err="1"/>
              <a:t>kunnen</a:t>
            </a:r>
            <a:r>
              <a:rPr lang="de-DE" sz="2800" dirty="0"/>
              <a:t>/</a:t>
            </a:r>
            <a:r>
              <a:rPr lang="de-DE" sz="2800" dirty="0" err="1"/>
              <a:t>durven</a:t>
            </a:r>
            <a:r>
              <a:rPr lang="de-DE" sz="2800" dirty="0"/>
              <a:t> </a:t>
            </a:r>
            <a:r>
              <a:rPr lang="de-DE" sz="2800" dirty="0" err="1"/>
              <a:t>geven</a:t>
            </a:r>
            <a:r>
              <a:rPr lang="de-DE" sz="2800" dirty="0"/>
              <a:t> </a:t>
            </a:r>
            <a:r>
              <a:rPr lang="de-DE" sz="2800" dirty="0" err="1"/>
              <a:t>wat</a:t>
            </a:r>
            <a:r>
              <a:rPr lang="de-DE" sz="2800" dirty="0"/>
              <a:t> je </a:t>
            </a:r>
            <a:r>
              <a:rPr lang="de-DE" sz="2800" dirty="0" err="1"/>
              <a:t>wel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niet</a:t>
            </a:r>
            <a:r>
              <a:rPr lang="de-DE" sz="2800" dirty="0"/>
              <a:t> will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800" dirty="0" err="1"/>
              <a:t>Moeilijk</a:t>
            </a:r>
            <a:r>
              <a:rPr lang="de-DE" sz="2800" dirty="0"/>
              <a:t> </a:t>
            </a:r>
            <a:r>
              <a:rPr lang="de-DE" sz="2800" dirty="0" err="1"/>
              <a:t>vinden</a:t>
            </a:r>
            <a:r>
              <a:rPr lang="de-DE" sz="2800" dirty="0"/>
              <a:t> </a:t>
            </a:r>
            <a:r>
              <a:rPr lang="de-DE" sz="2800" dirty="0" err="1"/>
              <a:t>om</a:t>
            </a:r>
            <a:r>
              <a:rPr lang="de-DE" sz="2800" dirty="0"/>
              <a:t> </a:t>
            </a:r>
            <a:r>
              <a:rPr lang="nl-NL" sz="2800" dirty="0"/>
              <a:t>‘nee’ </a:t>
            </a:r>
            <a:r>
              <a:rPr lang="de-DE" sz="2800" dirty="0" err="1"/>
              <a:t>te</a:t>
            </a:r>
            <a:r>
              <a:rPr lang="de-DE" sz="2800" dirty="0"/>
              <a:t> </a:t>
            </a:r>
            <a:r>
              <a:rPr lang="de-DE" sz="2800" dirty="0" err="1"/>
              <a:t>zeggen</a:t>
            </a:r>
            <a:endParaRPr lang="de-DE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800" dirty="0" err="1"/>
              <a:t>Conflicten</a:t>
            </a:r>
            <a:r>
              <a:rPr lang="de-DE" sz="2800" dirty="0"/>
              <a:t> en </a:t>
            </a:r>
            <a:r>
              <a:rPr lang="de-DE" sz="2800" dirty="0" err="1"/>
              <a:t>confrontaties</a:t>
            </a:r>
            <a:r>
              <a:rPr lang="de-DE" sz="2800" dirty="0"/>
              <a:t> </a:t>
            </a:r>
            <a:r>
              <a:rPr lang="de-DE" sz="2800" dirty="0" err="1"/>
              <a:t>uit</a:t>
            </a:r>
            <a:r>
              <a:rPr lang="de-DE" sz="2800" dirty="0"/>
              <a:t> de weg </a:t>
            </a:r>
            <a:r>
              <a:rPr lang="de-DE" sz="2800" dirty="0" err="1"/>
              <a:t>gaan</a:t>
            </a:r>
            <a:endParaRPr lang="de-DE" sz="2800" dirty="0"/>
          </a:p>
        </p:txBody>
      </p:sp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46C0FE48-3834-E303-5C12-F8FB37F909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0" b="4781"/>
          <a:stretch/>
        </p:blipFill>
        <p:spPr bwMode="auto">
          <a:xfrm>
            <a:off x="8460379" y="1223752"/>
            <a:ext cx="2559264" cy="52980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83DB8C-BD99-541C-93C8-6C2298D5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F5C26-D800-87BA-589F-E20C2F1C3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972" y="573081"/>
            <a:ext cx="5664926" cy="936580"/>
          </a:xfrm>
        </p:spPr>
        <p:txBody>
          <a:bodyPr>
            <a:normAutofit/>
          </a:bodyPr>
          <a:lstStyle/>
          <a:p>
            <a:r>
              <a:rPr lang="nl-NL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Agressief gedrag</a:t>
            </a:r>
            <a:endParaRPr lang="nl-NL" sz="4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3093E6D-E55E-DF56-1B46-D66E54E55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9366" y="1700758"/>
            <a:ext cx="5546112" cy="474181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Wel voor zichzelf opkomen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Anderen kwetsen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Alleen denken aan eigen belangen ten koste van anderen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Geen rekening houden met andermans grenzen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/>
              <a:t>Weinig respect voor de mening van een ander</a:t>
            </a:r>
          </a:p>
        </p:txBody>
      </p:sp>
      <p:pic>
        <p:nvPicPr>
          <p:cNvPr id="4" name="Afbeelding 3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5BD2BF89-896D-0F2C-D94C-69AFB0F2DE1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" t="479" b="19963"/>
          <a:stretch/>
        </p:blipFill>
        <p:spPr bwMode="auto">
          <a:xfrm>
            <a:off x="6993765" y="2827282"/>
            <a:ext cx="4633280" cy="32129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F0FBA2-DDA3-4C7F-8CC8-BB09A1853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2024 Lucy Reijnen</a:t>
            </a:r>
          </a:p>
        </p:txBody>
      </p:sp>
    </p:spTree>
    <p:extLst>
      <p:ext uri="{BB962C8B-B14F-4D97-AF65-F5344CB8AC3E}">
        <p14:creationId xmlns:p14="http://schemas.microsoft.com/office/powerpoint/2010/main" val="295861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43093E6D-E55E-DF56-1B46-D66E54E55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0138" y="2721750"/>
            <a:ext cx="6348548" cy="396142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4400" dirty="0"/>
              <a:t>Stevig staan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4400" dirty="0"/>
              <a:t>Rechtop staan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4400" dirty="0"/>
              <a:t>Oogcontact maken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4400" dirty="0"/>
              <a:t>Rust uitstralen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4400" dirty="0"/>
              <a:t>Duidelijk “Nee” zeggen</a:t>
            </a:r>
          </a:p>
        </p:txBody>
      </p:sp>
      <p:pic>
        <p:nvPicPr>
          <p:cNvPr id="3084" name="Picture 12" descr="Leren 'nee' zeggen doe je zo - Fello">
            <a:extLst>
              <a:ext uri="{FF2B5EF4-FFF2-40B4-BE49-F238E27FC236}">
                <a16:creationId xmlns:a16="http://schemas.microsoft.com/office/drawing/2014/main" id="{57A82D9E-12B9-9531-8CB3-74E1AACE2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0164">
            <a:off x="428795" y="2403638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e kracht van nee zeggen - CT2.nl - CT², creative thinking coaching training">
            <a:extLst>
              <a:ext uri="{FF2B5EF4-FFF2-40B4-BE49-F238E27FC236}">
                <a16:creationId xmlns:a16="http://schemas.microsoft.com/office/drawing/2014/main" id="{7A090002-DC96-E55F-968B-EC9A2AAFEA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12" b="21738"/>
          <a:stretch/>
        </p:blipFill>
        <p:spPr bwMode="auto">
          <a:xfrm rot="20141771">
            <a:off x="435402" y="580397"/>
            <a:ext cx="2853776" cy="1776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Zeg NEE knop rode NO! buzzer - Partyshopper Fun &amp; Fopartikelen winkel">
            <a:extLst>
              <a:ext uri="{FF2B5EF4-FFF2-40B4-BE49-F238E27FC236}">
                <a16:creationId xmlns:a16="http://schemas.microsoft.com/office/drawing/2014/main" id="{CE515D65-E916-56A6-7B1C-FA1599BDF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1750" y="425845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5 tips om makkelijker nee te zeggen">
            <a:extLst>
              <a:ext uri="{FF2B5EF4-FFF2-40B4-BE49-F238E27FC236}">
                <a16:creationId xmlns:a16="http://schemas.microsoft.com/office/drawing/2014/main" id="{EB4C5877-5BF9-23B8-66A5-3BB929CA2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11696">
            <a:off x="7776910" y="896181"/>
            <a:ext cx="3809680" cy="246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oe zeg je nee? Drie ultieme tips (en een mail template)">
            <a:extLst>
              <a:ext uri="{FF2B5EF4-FFF2-40B4-BE49-F238E27FC236}">
                <a16:creationId xmlns:a16="http://schemas.microsoft.com/office/drawing/2014/main" id="{9233C337-3C7B-9334-D769-D49A5BB9D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20" t="5905" r="8888" b="16474"/>
          <a:stretch/>
        </p:blipFill>
        <p:spPr bwMode="auto">
          <a:xfrm>
            <a:off x="4131366" y="120146"/>
            <a:ext cx="3118536" cy="244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Waarom je vaker nee moet zeggen tegen collega's | Ben Tiggelaar in NRC">
            <a:extLst>
              <a:ext uri="{FF2B5EF4-FFF2-40B4-BE49-F238E27FC236}">
                <a16:creationId xmlns:a16="http://schemas.microsoft.com/office/drawing/2014/main" id="{75068B10-0886-ADDC-3EA3-B2352F61B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3018">
            <a:off x="360644" y="4119940"/>
            <a:ext cx="2594914" cy="1617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4074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154</Words>
  <Application>Microsoft Office PowerPoint</Application>
  <PresentationFormat>Breedbeeld</PresentationFormat>
  <Paragraphs>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Kantoorthema</vt:lpstr>
      <vt:lpstr>PowerPoint-presentatie</vt:lpstr>
      <vt:lpstr>Assertief gedrag:</vt:lpstr>
      <vt:lpstr>Sub-assertief gedrag</vt:lpstr>
      <vt:lpstr>Agressief gedrag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Lucy Reijnen</dc:creator>
  <cp:lastModifiedBy>Lucy Reijnen</cp:lastModifiedBy>
  <cp:revision>1</cp:revision>
  <dcterms:created xsi:type="dcterms:W3CDTF">2024-05-19T07:15:04Z</dcterms:created>
  <dcterms:modified xsi:type="dcterms:W3CDTF">2024-05-19T09:29:21Z</dcterms:modified>
</cp:coreProperties>
</file>