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2" r:id="rId3"/>
    <p:sldId id="263" r:id="rId4"/>
    <p:sldId id="270" r:id="rId5"/>
    <p:sldId id="271" r:id="rId6"/>
    <p:sldId id="272" r:id="rId7"/>
    <p:sldId id="276" r:id="rId8"/>
    <p:sldId id="274" r:id="rId9"/>
    <p:sldId id="275" r:id="rId10"/>
    <p:sldId id="260" r:id="rId11"/>
    <p:sldId id="261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EC6"/>
    <a:srgbClr val="FDF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F93A4-355E-4CB3-9971-118200592812}" v="2" dt="2024-05-26T09:13:24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Reijnen" userId="8578f02e1fc7e122" providerId="LiveId" clId="{287F93A4-355E-4CB3-9971-118200592812}"/>
    <pc:docChg chg="custSel addSld modSld">
      <pc:chgData name="Lucy Reijnen" userId="8578f02e1fc7e122" providerId="LiveId" clId="{287F93A4-355E-4CB3-9971-118200592812}" dt="2024-05-26T09:20:59.200" v="214" actId="1076"/>
      <pc:docMkLst>
        <pc:docMk/>
      </pc:docMkLst>
      <pc:sldChg chg="modSp mod">
        <pc:chgData name="Lucy Reijnen" userId="8578f02e1fc7e122" providerId="LiveId" clId="{287F93A4-355E-4CB3-9971-118200592812}" dt="2024-05-26T09:20:03.497" v="209" actId="14100"/>
        <pc:sldMkLst>
          <pc:docMk/>
          <pc:sldMk cId="2427906387" sldId="260"/>
        </pc:sldMkLst>
        <pc:spChg chg="mod">
          <ac:chgData name="Lucy Reijnen" userId="8578f02e1fc7e122" providerId="LiveId" clId="{287F93A4-355E-4CB3-9971-118200592812}" dt="2024-05-26T09:18:21.452" v="194" actId="1076"/>
          <ac:spMkLst>
            <pc:docMk/>
            <pc:sldMk cId="2427906387" sldId="260"/>
            <ac:spMk id="2" creationId="{8BF4A5BB-43B3-D0D5-8E56-0D8CCA8565D9}"/>
          </ac:spMkLst>
        </pc:spChg>
        <pc:spChg chg="mod">
          <ac:chgData name="Lucy Reijnen" userId="8578f02e1fc7e122" providerId="LiveId" clId="{287F93A4-355E-4CB3-9971-118200592812}" dt="2024-05-26T09:20:03.497" v="209" actId="14100"/>
          <ac:spMkLst>
            <pc:docMk/>
            <pc:sldMk cId="2427906387" sldId="260"/>
            <ac:spMk id="3" creationId="{59A1CED5-F3BD-D509-587A-6F028DF70AE4}"/>
          </ac:spMkLst>
        </pc:spChg>
      </pc:sldChg>
      <pc:sldChg chg="modSp mod">
        <pc:chgData name="Lucy Reijnen" userId="8578f02e1fc7e122" providerId="LiveId" clId="{287F93A4-355E-4CB3-9971-118200592812}" dt="2024-05-26T09:19:34.760" v="202" actId="2710"/>
        <pc:sldMkLst>
          <pc:docMk/>
          <pc:sldMk cId="1015518936" sldId="261"/>
        </pc:sldMkLst>
        <pc:spChg chg="mod">
          <ac:chgData name="Lucy Reijnen" userId="8578f02e1fc7e122" providerId="LiveId" clId="{287F93A4-355E-4CB3-9971-118200592812}" dt="2024-05-26T09:16:50.525" v="171" actId="1076"/>
          <ac:spMkLst>
            <pc:docMk/>
            <pc:sldMk cId="1015518936" sldId="261"/>
            <ac:spMk id="2" creationId="{8BF4A5BB-43B3-D0D5-8E56-0D8CCA8565D9}"/>
          </ac:spMkLst>
        </pc:spChg>
        <pc:spChg chg="mod">
          <ac:chgData name="Lucy Reijnen" userId="8578f02e1fc7e122" providerId="LiveId" clId="{287F93A4-355E-4CB3-9971-118200592812}" dt="2024-05-26T09:19:34.760" v="202" actId="2710"/>
          <ac:spMkLst>
            <pc:docMk/>
            <pc:sldMk cId="1015518936" sldId="261"/>
            <ac:spMk id="3" creationId="{59A1CED5-F3BD-D509-587A-6F028DF70AE4}"/>
          </ac:spMkLst>
        </pc:spChg>
      </pc:sldChg>
      <pc:sldChg chg="modSp mod">
        <pc:chgData name="Lucy Reijnen" userId="8578f02e1fc7e122" providerId="LiveId" clId="{287F93A4-355E-4CB3-9971-118200592812}" dt="2024-05-26T09:20:59.200" v="214" actId="1076"/>
        <pc:sldMkLst>
          <pc:docMk/>
          <pc:sldMk cId="3501881552" sldId="262"/>
        </pc:sldMkLst>
        <pc:spChg chg="mod">
          <ac:chgData name="Lucy Reijnen" userId="8578f02e1fc7e122" providerId="LiveId" clId="{287F93A4-355E-4CB3-9971-118200592812}" dt="2024-05-26T09:20:39.989" v="210" actId="1076"/>
          <ac:spMkLst>
            <pc:docMk/>
            <pc:sldMk cId="3501881552" sldId="262"/>
            <ac:spMk id="2" creationId="{70C62987-DCE9-1F38-D8E9-1A94B1C307B5}"/>
          </ac:spMkLst>
        </pc:spChg>
        <pc:spChg chg="mod">
          <ac:chgData name="Lucy Reijnen" userId="8578f02e1fc7e122" providerId="LiveId" clId="{287F93A4-355E-4CB3-9971-118200592812}" dt="2024-05-26T09:20:49.432" v="212" actId="1076"/>
          <ac:spMkLst>
            <pc:docMk/>
            <pc:sldMk cId="3501881552" sldId="262"/>
            <ac:spMk id="3" creationId="{FB109702-D31D-9C82-565C-8F7790DE78D6}"/>
          </ac:spMkLst>
        </pc:spChg>
        <pc:spChg chg="mod">
          <ac:chgData name="Lucy Reijnen" userId="8578f02e1fc7e122" providerId="LiveId" clId="{287F93A4-355E-4CB3-9971-118200592812}" dt="2024-05-26T09:20:59.200" v="214" actId="1076"/>
          <ac:spMkLst>
            <pc:docMk/>
            <pc:sldMk cId="3501881552" sldId="262"/>
            <ac:spMk id="4" creationId="{1EC52137-F952-0EE7-C159-6B9C8F3EB81C}"/>
          </ac:spMkLst>
        </pc:spChg>
      </pc:sldChg>
      <pc:sldChg chg="addSp modSp mod">
        <pc:chgData name="Lucy Reijnen" userId="8578f02e1fc7e122" providerId="LiveId" clId="{287F93A4-355E-4CB3-9971-118200592812}" dt="2024-05-26T09:10:57.301" v="30" actId="207"/>
        <pc:sldMkLst>
          <pc:docMk/>
          <pc:sldMk cId="3710411359" sldId="263"/>
        </pc:sldMkLst>
        <pc:spChg chg="mod">
          <ac:chgData name="Lucy Reijnen" userId="8578f02e1fc7e122" providerId="LiveId" clId="{287F93A4-355E-4CB3-9971-118200592812}" dt="2024-05-26T09:09:28.631" v="22" actId="113"/>
          <ac:spMkLst>
            <pc:docMk/>
            <pc:sldMk cId="3710411359" sldId="263"/>
            <ac:spMk id="2" creationId="{266788A1-575F-07BE-012C-BA185598D9A5}"/>
          </ac:spMkLst>
        </pc:spChg>
        <pc:spChg chg="mod">
          <ac:chgData name="Lucy Reijnen" userId="8578f02e1fc7e122" providerId="LiveId" clId="{287F93A4-355E-4CB3-9971-118200592812}" dt="2024-05-26T09:10:57.301" v="30" actId="207"/>
          <ac:spMkLst>
            <pc:docMk/>
            <pc:sldMk cId="3710411359" sldId="263"/>
            <ac:spMk id="3" creationId="{6CA61530-7E95-895A-262D-64D13EAED4EA}"/>
          </ac:spMkLst>
        </pc:spChg>
        <pc:picChg chg="add mod ord">
          <ac:chgData name="Lucy Reijnen" userId="8578f02e1fc7e122" providerId="LiveId" clId="{287F93A4-355E-4CB3-9971-118200592812}" dt="2024-05-26T09:10:39.337" v="29" actId="167"/>
          <ac:picMkLst>
            <pc:docMk/>
            <pc:sldMk cId="3710411359" sldId="263"/>
            <ac:picMk id="4" creationId="{FEA40CF7-B424-B34A-ABD3-DE72E968E91B}"/>
          </ac:picMkLst>
        </pc:picChg>
      </pc:sldChg>
      <pc:sldChg chg="modSp mod">
        <pc:chgData name="Lucy Reijnen" userId="8578f02e1fc7e122" providerId="LiveId" clId="{287F93A4-355E-4CB3-9971-118200592812}" dt="2024-05-26T09:11:45.234" v="35" actId="14100"/>
        <pc:sldMkLst>
          <pc:docMk/>
          <pc:sldMk cId="348680307" sldId="270"/>
        </pc:sldMkLst>
        <pc:spChg chg="mod">
          <ac:chgData name="Lucy Reijnen" userId="8578f02e1fc7e122" providerId="LiveId" clId="{287F93A4-355E-4CB3-9971-118200592812}" dt="2024-05-26T09:11:45.234" v="35" actId="14100"/>
          <ac:spMkLst>
            <pc:docMk/>
            <pc:sldMk cId="348680307" sldId="270"/>
            <ac:spMk id="2" creationId="{37F5D35F-8E7E-FEED-2D30-A0830435464B}"/>
          </ac:spMkLst>
        </pc:spChg>
      </pc:sldChg>
      <pc:sldChg chg="modSp mod">
        <pc:chgData name="Lucy Reijnen" userId="8578f02e1fc7e122" providerId="LiveId" clId="{287F93A4-355E-4CB3-9971-118200592812}" dt="2024-05-26T09:12:37.416" v="40" actId="14100"/>
        <pc:sldMkLst>
          <pc:docMk/>
          <pc:sldMk cId="32559501" sldId="271"/>
        </pc:sldMkLst>
        <pc:spChg chg="mod">
          <ac:chgData name="Lucy Reijnen" userId="8578f02e1fc7e122" providerId="LiveId" clId="{287F93A4-355E-4CB3-9971-118200592812}" dt="2024-05-26T09:12:37.416" v="40" actId="14100"/>
          <ac:spMkLst>
            <pc:docMk/>
            <pc:sldMk cId="32559501" sldId="271"/>
            <ac:spMk id="2" creationId="{A16A401F-8311-B829-264D-910A350397E3}"/>
          </ac:spMkLst>
        </pc:spChg>
      </pc:sldChg>
      <pc:sldChg chg="modSp mod">
        <pc:chgData name="Lucy Reijnen" userId="8578f02e1fc7e122" providerId="LiveId" clId="{287F93A4-355E-4CB3-9971-118200592812}" dt="2024-05-26T09:12:50.787" v="41" actId="20577"/>
        <pc:sldMkLst>
          <pc:docMk/>
          <pc:sldMk cId="288276983" sldId="272"/>
        </pc:sldMkLst>
        <pc:spChg chg="mod">
          <ac:chgData name="Lucy Reijnen" userId="8578f02e1fc7e122" providerId="LiveId" clId="{287F93A4-355E-4CB3-9971-118200592812}" dt="2024-05-26T09:12:50.787" v="41" actId="20577"/>
          <ac:spMkLst>
            <pc:docMk/>
            <pc:sldMk cId="288276983" sldId="272"/>
            <ac:spMk id="6" creationId="{9CF58944-43F5-D527-5A29-7B5B966C3433}"/>
          </ac:spMkLst>
        </pc:spChg>
      </pc:sldChg>
      <pc:sldChg chg="addSp modSp new mod">
        <pc:chgData name="Lucy Reijnen" userId="8578f02e1fc7e122" providerId="LiveId" clId="{287F93A4-355E-4CB3-9971-118200592812}" dt="2024-05-26T09:16:01.912" v="167" actId="20577"/>
        <pc:sldMkLst>
          <pc:docMk/>
          <pc:sldMk cId="918831719" sldId="276"/>
        </pc:sldMkLst>
        <pc:spChg chg="mod">
          <ac:chgData name="Lucy Reijnen" userId="8578f02e1fc7e122" providerId="LiveId" clId="{287F93A4-355E-4CB3-9971-118200592812}" dt="2024-05-26T09:16:01.912" v="167" actId="20577"/>
          <ac:spMkLst>
            <pc:docMk/>
            <pc:sldMk cId="918831719" sldId="276"/>
            <ac:spMk id="2" creationId="{9D06BFBA-DCBB-8BDF-761E-2C99906B8907}"/>
          </ac:spMkLst>
        </pc:spChg>
        <pc:picChg chg="add mod">
          <ac:chgData name="Lucy Reijnen" userId="8578f02e1fc7e122" providerId="LiveId" clId="{287F93A4-355E-4CB3-9971-118200592812}" dt="2024-05-26T09:15:41.818" v="163" actId="1076"/>
          <ac:picMkLst>
            <pc:docMk/>
            <pc:sldMk cId="918831719" sldId="276"/>
            <ac:picMk id="3" creationId="{3E51F873-2E3D-6E88-1BC4-19B2D70D67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E3183-5714-623B-7B3C-FFC209306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DC1C2DA-C858-8E9E-2755-C05F65783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DC98CE-F142-E99A-11F5-3EE9BC6B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EF2A28-C7AE-6DAC-34C9-029F8EE8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81C088-CD11-177F-2590-ECF958CC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71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82777E-8449-387F-0883-1DD7D425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12C73CC-0025-9388-54B4-90537648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F4F1EA-A23F-0002-5281-C143BA6C1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C0C737-EB87-0354-C6C5-33F03198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0F875B-BDAA-5ADD-63B8-AC0D89AA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02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3D17468-D4BB-12D6-4953-80A9BBED0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13E2EA3-1D14-1609-B4A2-D3DB98B71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B8C62A-3D78-0F37-D4EC-C6D9F4DA3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D45A7B-ACBC-1D2D-673B-0C6254111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4A239C-2923-0C00-35E9-C4C0E703A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69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6F58D-5BD3-3EDB-8FD5-926F2085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DD07A8-54AA-DC00-EDC7-9EC482990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B6D122-D01A-5E2B-B6CB-8C19943F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28AF75-1ECA-A3A6-EA50-0D473522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F644A7-656C-0A5E-78BE-C6479E8E0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04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AEA068-0749-4CB8-DE1D-95D335C65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262210-FD03-5E53-C5E1-99D33BBD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9C15F1-2BFC-0A11-A27C-5A2F19D4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FB762A-1DF2-ED20-AF9A-DF0040A1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9C559C-DB05-86C8-C4D1-7E594F78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91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65CC90-2E68-36C1-B81E-383A8D5FC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8125D7-DED2-39FB-E728-4086A0B5A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274451-8D95-188C-0504-EDD7D510E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99006BC-2617-BF6F-E8DE-F8036C4B2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7CD886-63E1-1AE4-9800-A7FF700C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DCC882-0D3A-ED94-BE89-2E7B308D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95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4822C-F583-F2CB-2453-0643798D2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26DDF5-9A8D-3217-B017-45287F224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40A811B-180C-57EE-E0C6-D98D35CDD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0EEFF8E-FD7B-D1E8-EB84-80FEC218D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B6A3A6-E870-A0CB-9F8E-0FAB5B1BF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5DC20C8-69A4-ADD7-34AD-6835AB36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F458AC6-A3DD-DC61-5523-524A7C5F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61EF9C1-24AB-899F-3EA2-9D8A0605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86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B4E68B-94E6-5992-B33C-463DE3CDE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2AFED44-FF7C-6402-B14A-61ABBA90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A89143A-5BFE-86B3-63BB-634C066B3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E0933A1-0ECF-3D39-2D48-D9B376D7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170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25C4F4E-E0E0-56F8-3837-9B7ED615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19BB55D-7789-BCB7-CC3B-26460496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E2A5D0-D0E6-2F26-36BD-8F5FC842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6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F419E8-4959-D43A-5D10-0CA47108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56213A-A700-257D-93F6-D642E82D4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8A48281-40DA-8D00-DF5C-85CE2655A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6E9CF3B-D195-343F-1588-1D60E8705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9AB1A5-A99A-B9F0-E3DE-3933A02D5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7880889-0310-437A-6425-F33983FC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11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55291D-4269-E47F-E264-C42283CFF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49A235C-26D8-8634-D8D4-2A639F2E3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3EC8B9-398D-57EC-B1C9-C508794AF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77FD49-E1D3-AEF4-D7D5-14870A755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1D7939-5175-D70E-125C-438F597E7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0736F8-95C7-7CDC-EBA6-C0B80CFC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73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CB0510B-4422-AAA5-FBFD-EEF3D235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183AA3-54A1-6B69-6305-03965679E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056EAA-EE02-E94B-8D8E-48FE1226F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68A97-CA55-4E59-A80B-E4F197BC368F}" type="datetimeFigureOut">
              <a:rPr lang="nl-NL" smtClean="0"/>
              <a:t>26-5-2024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A5D024-7782-6882-834B-B6B27866E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957762-85F5-927A-B025-097967222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0C77E3-24AD-4B71-BB64-4C1647D2B0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6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D0BB11F-B6A6-0155-79D3-A13B0B76A2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4" b="6753"/>
          <a:stretch/>
        </p:blipFill>
        <p:spPr>
          <a:xfrm>
            <a:off x="0" y="-49179"/>
            <a:ext cx="12283065" cy="6956357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1B0AB0C-694E-EED8-6ABB-3896C429F728}"/>
              </a:ext>
            </a:extLst>
          </p:cNvPr>
          <p:cNvSpPr txBox="1"/>
          <p:nvPr/>
        </p:nvSpPr>
        <p:spPr>
          <a:xfrm>
            <a:off x="-953430" y="566847"/>
            <a:ext cx="7305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>
                <a:solidFill>
                  <a:srgbClr val="FFFF85"/>
                </a:solidFill>
              </a:rPr>
              <a:t>Kieresoe</a:t>
            </a:r>
          </a:p>
          <a:p>
            <a:pPr algn="ctr"/>
            <a:r>
              <a:rPr lang="nl-NL" sz="3200" b="1" dirty="0">
                <a:solidFill>
                  <a:srgbClr val="FFFF85"/>
                </a:solidFill>
              </a:rPr>
              <a:t>Positieve groepsvorming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500554D-857F-1CC6-C0C9-3F97461CBA59}"/>
              </a:ext>
            </a:extLst>
          </p:cNvPr>
          <p:cNvSpPr txBox="1"/>
          <p:nvPr/>
        </p:nvSpPr>
        <p:spPr>
          <a:xfrm>
            <a:off x="-659125" y="4262428"/>
            <a:ext cx="730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>
                <a:solidFill>
                  <a:srgbClr val="FFFF85"/>
                </a:solidFill>
              </a:rPr>
              <a:t>Omgaan met conflicten</a:t>
            </a:r>
          </a:p>
        </p:txBody>
      </p:sp>
    </p:spTree>
    <p:extLst>
      <p:ext uri="{BB962C8B-B14F-4D97-AF65-F5344CB8AC3E}">
        <p14:creationId xmlns:p14="http://schemas.microsoft.com/office/powerpoint/2010/main" val="360384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4A5BB-43B3-D0D5-8E56-0D8CCA856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618" y="205613"/>
            <a:ext cx="9144000" cy="929725"/>
          </a:xfrm>
        </p:spPr>
        <p:txBody>
          <a:bodyPr/>
          <a:lstStyle/>
          <a:p>
            <a:r>
              <a:rPr lang="nl-NL" sz="6000" b="1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A1CED5-F3BD-D509-587A-6F028DF70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572" y="978946"/>
            <a:ext cx="10047890" cy="5061433"/>
          </a:xfrm>
        </p:spPr>
        <p:txBody>
          <a:bodyPr>
            <a:normAutofit fontScale="25000" lnSpcReduction="20000"/>
          </a:bodyPr>
          <a:lstStyle/>
          <a:p>
            <a:endParaRPr lang="nl-NL" sz="6000" dirty="0">
              <a:effectLst/>
              <a:latin typeface="Times New Roman" panose="02020603050405020304" pitchFamily="18" charset="0"/>
              <a:ea typeface="Verdana" panose="020B0604030504040204" pitchFamily="34" charset="0"/>
            </a:endParaRP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 tien tellen (emoties laten zakken) </a:t>
            </a: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Praat vanuit jezelf </a:t>
            </a: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Luister en stel vragen</a:t>
            </a: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Zoek een bemiddelaar</a:t>
            </a: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 duidelijk </a:t>
            </a: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Vat af en toe samen</a:t>
            </a:r>
          </a:p>
          <a:p>
            <a:pPr marL="342900" lvl="0" indent="-342900" algn="l">
              <a:lnSpc>
                <a:spcPct val="120000"/>
              </a:lnSpc>
              <a:buFont typeface="Verdana" panose="020B0604030504040204" pitchFamily="34" charset="0"/>
              <a:buChar char="-"/>
            </a:pPr>
            <a:r>
              <a:rPr lang="nl-NL" sz="1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Laat de ander even stoom af blazen</a:t>
            </a:r>
          </a:p>
          <a:p>
            <a:pPr marL="457200" algn="l"/>
            <a:r>
              <a:rPr lang="nl-NL" sz="2800" b="1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nl-NL" sz="2800" dirty="0">
              <a:effectLst/>
              <a:latin typeface="Times New Roman" panose="02020603050405020304" pitchFamily="18" charset="0"/>
              <a:ea typeface="Verdana" panose="020B0604030504040204" pitchFamily="34" charset="0"/>
            </a:endParaRP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42790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4A5BB-43B3-D0D5-8E56-0D8CCA856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5598" y="205613"/>
            <a:ext cx="9144000" cy="929725"/>
          </a:xfrm>
        </p:spPr>
        <p:txBody>
          <a:bodyPr>
            <a:normAutofit/>
          </a:bodyPr>
          <a:lstStyle/>
          <a:p>
            <a:r>
              <a:rPr lang="nl-NL" sz="5400" b="1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Niet </a:t>
            </a:r>
            <a:r>
              <a:rPr lang="nl-NL" b="1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A1CED5-F3BD-D509-587A-6F028DF70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7890" y="1471669"/>
            <a:ext cx="8706276" cy="4531098"/>
          </a:xfrm>
        </p:spPr>
        <p:txBody>
          <a:bodyPr>
            <a:noAutofit/>
          </a:bodyPr>
          <a:lstStyle/>
          <a:p>
            <a:pPr marL="342900" lvl="0" indent="-342900" algn="l">
              <a:lnSpc>
                <a:spcPct val="100000"/>
              </a:lnSpc>
              <a:buFont typeface="Verdana" panose="020B0604030504040204" pitchFamily="34" charset="0"/>
              <a:buChar char="-"/>
            </a:pPr>
            <a:r>
              <a:rPr lang="nl-N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 andere dingen bij halen</a:t>
            </a:r>
          </a:p>
          <a:p>
            <a:pPr marL="342900" lvl="0" indent="-342900" algn="l">
              <a:lnSpc>
                <a:spcPct val="100000"/>
              </a:lnSpc>
              <a:buFont typeface="Verdana" panose="020B0604030504040204" pitchFamily="34" charset="0"/>
              <a:buChar char="-"/>
            </a:pPr>
            <a:r>
              <a:rPr lang="nl-N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 gelijk willen krijgen</a:t>
            </a:r>
          </a:p>
          <a:p>
            <a:pPr marL="342900" lvl="0" indent="-342900" algn="l">
              <a:lnSpc>
                <a:spcPct val="100000"/>
              </a:lnSpc>
              <a:buFont typeface="Verdana" panose="020B0604030504040204" pitchFamily="34" charset="0"/>
              <a:buChar char="-"/>
            </a:pPr>
            <a:r>
              <a:rPr lang="nl-N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Anderen erbij halen</a:t>
            </a:r>
          </a:p>
          <a:p>
            <a:pPr marL="342900" lvl="0" indent="-342900" algn="l">
              <a:lnSpc>
                <a:spcPct val="100000"/>
              </a:lnSpc>
              <a:buFont typeface="Verdana" panose="020B0604030504040204" pitchFamily="34" charset="0"/>
              <a:buChar char="-"/>
            </a:pPr>
            <a:r>
              <a:rPr lang="nl-N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Partijvorming</a:t>
            </a:r>
          </a:p>
          <a:p>
            <a:pPr marL="342900" lvl="0" indent="-342900" algn="l">
              <a:lnSpc>
                <a:spcPct val="100000"/>
              </a:lnSpc>
              <a:buFont typeface="Verdana" panose="020B0604030504040204" pitchFamily="34" charset="0"/>
              <a:buChar char="-"/>
            </a:pPr>
            <a:r>
              <a:rPr lang="nl-N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ander in twijfel trekken</a:t>
            </a:r>
          </a:p>
          <a:p>
            <a:pPr marL="342900" lvl="0" indent="-342900" algn="l">
              <a:lnSpc>
                <a:spcPct val="100000"/>
              </a:lnSpc>
              <a:buFont typeface="Verdana" panose="020B0604030504040204" pitchFamily="34" charset="0"/>
              <a:buChar char="-"/>
            </a:pPr>
            <a:r>
              <a:rPr lang="nl-N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mee laten slepen door de ander</a:t>
            </a:r>
          </a:p>
          <a:p>
            <a:pPr marL="457200" algn="l">
              <a:lnSpc>
                <a:spcPct val="100000"/>
              </a:lnSpc>
            </a:pPr>
            <a:r>
              <a:rPr lang="nl-NL" sz="6000" b="1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nl-NL" sz="6000" dirty="0">
              <a:effectLst/>
              <a:latin typeface="Times New Roman" panose="02020603050405020304" pitchFamily="18" charset="0"/>
              <a:ea typeface="Verdana" panose="020B0604030504040204" pitchFamily="34" charset="0"/>
            </a:endParaRPr>
          </a:p>
          <a:p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015518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3B154-B1D2-EF75-58D3-EAC38C688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9600" b="1" dirty="0">
                <a:latin typeface="+mn-lt"/>
              </a:rPr>
              <a:t>Voorbeelden?</a:t>
            </a:r>
          </a:p>
        </p:txBody>
      </p:sp>
    </p:spTree>
    <p:extLst>
      <p:ext uri="{BB962C8B-B14F-4D97-AF65-F5344CB8AC3E}">
        <p14:creationId xmlns:p14="http://schemas.microsoft.com/office/powerpoint/2010/main" val="236064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62987-DCE9-1F38-D8E9-1A94B1C30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710" y="180212"/>
            <a:ext cx="9144000" cy="1110795"/>
          </a:xfrm>
        </p:spPr>
        <p:txBody>
          <a:bodyPr>
            <a:normAutofit/>
          </a:bodyPr>
          <a:lstStyle/>
          <a:p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Conflict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109702-D31D-9C82-565C-8F7790DE7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384" y="1413670"/>
            <a:ext cx="9144000" cy="1250619"/>
          </a:xfrm>
        </p:spPr>
        <p:txBody>
          <a:bodyPr/>
          <a:lstStyle/>
          <a:p>
            <a:r>
              <a:rPr lang="nl-N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Meningsverschil waarbij emoties en/of botsende persoonlijkheden een rol spelen.</a:t>
            </a:r>
            <a:endParaRPr lang="nl-NL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1EC52137-F952-0EE7-C159-6B9C8F3EB81C}"/>
              </a:ext>
            </a:extLst>
          </p:cNvPr>
          <p:cNvSpPr txBox="1">
            <a:spLocks/>
          </p:cNvSpPr>
          <p:nvPr/>
        </p:nvSpPr>
        <p:spPr>
          <a:xfrm>
            <a:off x="1042639" y="2786952"/>
            <a:ext cx="9144000" cy="1250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 is een voorbeeld van een heel klein conflict en wat is een heel groot conflict?</a:t>
            </a:r>
            <a:endParaRPr lang="nl-NL" sz="36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pic>
        <p:nvPicPr>
          <p:cNvPr id="6" name="Afbeelding 5" descr="Afbeelding met illustratie, ooglapje&#10;&#10;Automatisch gegenereerde beschrijving">
            <a:extLst>
              <a:ext uri="{FF2B5EF4-FFF2-40B4-BE49-F238E27FC236}">
                <a16:creationId xmlns:a16="http://schemas.microsoft.com/office/drawing/2014/main" id="{7AD26AB2-BC2F-E606-F179-3F1517041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898" y="4172229"/>
            <a:ext cx="5787482" cy="217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8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geel&#10;&#10;Automatisch gegenereerde beschrijving">
            <a:extLst>
              <a:ext uri="{FF2B5EF4-FFF2-40B4-BE49-F238E27FC236}">
                <a16:creationId xmlns:a16="http://schemas.microsoft.com/office/drawing/2014/main" id="{FEA40CF7-B424-B34A-ABD3-DE72E968E9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87" b="10680"/>
          <a:stretch/>
        </p:blipFill>
        <p:spPr bwMode="auto">
          <a:xfrm rot="20732544">
            <a:off x="6040509" y="2427652"/>
            <a:ext cx="5496982" cy="27251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66788A1-575F-07BE-012C-BA185598D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93" y="483476"/>
            <a:ext cx="11382703" cy="1060009"/>
          </a:xfrm>
        </p:spPr>
        <p:txBody>
          <a:bodyPr>
            <a:normAutofit/>
          </a:bodyPr>
          <a:lstStyle/>
          <a:p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manieren om er mee om te gaan:</a:t>
            </a:r>
            <a:endParaRPr lang="nl-NL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CA61530-7E95-895A-262D-64D13EAED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754" y="1743180"/>
            <a:ext cx="5271246" cy="4920377"/>
          </a:xfrm>
          <a:noFill/>
        </p:spPr>
        <p:txBody>
          <a:bodyPr>
            <a:normAutofit fontScale="25000" lnSpcReduction="20000"/>
          </a:bodyPr>
          <a:lstStyle/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nl-NL" sz="2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Aanpassen</a:t>
            </a:r>
            <a:endParaRPr lang="nl-NL" sz="2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nl-NL" sz="2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Vermijden</a:t>
            </a:r>
            <a:endParaRPr lang="nl-NL" sz="2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nl-NL" sz="2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Vechten </a:t>
            </a:r>
            <a:endParaRPr lang="nl-NL" sz="2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nl-NL" sz="2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Samenwerken</a:t>
            </a:r>
            <a:endParaRPr lang="nl-NL" sz="2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nl-NL" sz="2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Onderhandelen</a:t>
            </a:r>
            <a:endParaRPr lang="nl-NL" sz="2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41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F5D35F-8E7E-FEED-2D30-A08304354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146"/>
            <a:ext cx="10515600" cy="6224861"/>
          </a:xfrm>
        </p:spPr>
        <p:txBody>
          <a:bodyPr>
            <a:noAutofit/>
          </a:bodyPr>
          <a:lstStyle/>
          <a:p>
            <a:pPr lvl="0" algn="ctr"/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Aanpassen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pas je je aan wanneer je ruzie hebt. Dat doe je wanneer de ander erg belangrijk voor je is.</a:t>
            </a:r>
            <a:b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Geef een voorbeeld</a:t>
            </a:r>
            <a:b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4868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401F-8311-B829-264D-910A35039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455"/>
            <a:ext cx="10515600" cy="6138042"/>
          </a:xfrm>
        </p:spPr>
        <p:txBody>
          <a:bodyPr>
            <a:normAutofit fontScale="90000"/>
          </a:bodyPr>
          <a:lstStyle/>
          <a:p>
            <a:pPr lvl="0" algn="ctr"/>
            <a:br>
              <a:rPr lang="nl-NL" sz="6000" dirty="0"/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Vermijden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Wanneer datgene waar het omgaat én ander eigenlijk niet belangrijk zijn zul je een conflict uit de weg gaan.</a:t>
            </a:r>
            <a:b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voorbeeld</a:t>
            </a:r>
            <a:b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255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9CF58944-43F5-D527-5A29-7B5B966C3433}"/>
              </a:ext>
            </a:extLst>
          </p:cNvPr>
          <p:cNvSpPr txBox="1"/>
          <p:nvPr/>
        </p:nvSpPr>
        <p:spPr>
          <a:xfrm>
            <a:off x="399393" y="84778"/>
            <a:ext cx="11561379" cy="6078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Vechten </a:t>
            </a:r>
            <a:endParaRPr lang="nl-NL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kan het haast niet anders en ga je de confrontatie aan. Dit gebeurt wanneer waar het omgaat heel belangrijk is en de ander niet. Geef een voorbeeld</a:t>
            </a:r>
          </a:p>
        </p:txBody>
      </p:sp>
    </p:spTree>
    <p:extLst>
      <p:ext uri="{BB962C8B-B14F-4D97-AF65-F5344CB8AC3E}">
        <p14:creationId xmlns:p14="http://schemas.microsoft.com/office/powerpoint/2010/main" val="28827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6BFBA-DCBB-8BDF-761E-2C99906B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0" y="333594"/>
            <a:ext cx="6203731" cy="5867509"/>
          </a:xfrm>
        </p:spPr>
        <p:txBody>
          <a:bodyPr>
            <a:normAutofit/>
          </a:bodyPr>
          <a:lstStyle/>
          <a:p>
            <a:pPr algn="ctr"/>
            <a:r>
              <a:rPr lang="nl-NL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Vechten wil niet zeggen dat je meteen moet gaan knokken…</a:t>
            </a:r>
            <a:br>
              <a:rPr lang="nl-NL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 helpt zéker niet</a:t>
            </a:r>
          </a:p>
        </p:txBody>
      </p:sp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3E51F873-2E3D-6E88-1BC4-19B2D70D67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1" t="7803" r="21699" b="45901"/>
          <a:stretch/>
        </p:blipFill>
        <p:spPr bwMode="auto">
          <a:xfrm>
            <a:off x="371568" y="507914"/>
            <a:ext cx="4620845" cy="60505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883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7D2BB4D-9AB0-18A6-B83B-3C386C13953C}"/>
              </a:ext>
            </a:extLst>
          </p:cNvPr>
          <p:cNvSpPr txBox="1"/>
          <p:nvPr/>
        </p:nvSpPr>
        <p:spPr>
          <a:xfrm>
            <a:off x="131379" y="0"/>
            <a:ext cx="11929241" cy="6078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Samenwerken</a:t>
            </a:r>
            <a:endParaRPr lang="nl-NL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ben je het niet met elkaar eens maar moet je wel met elkaar verder. Dat doe je wanneer waar het omgaat én de ander belangrijk zijn.</a:t>
            </a:r>
            <a:b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voorbeeld</a:t>
            </a:r>
          </a:p>
        </p:txBody>
      </p:sp>
    </p:spTree>
    <p:extLst>
      <p:ext uri="{BB962C8B-B14F-4D97-AF65-F5344CB8AC3E}">
        <p14:creationId xmlns:p14="http://schemas.microsoft.com/office/powerpoint/2010/main" val="378193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37BCBDB-C9ED-9913-46A7-FEF32EAC81FC}"/>
              </a:ext>
            </a:extLst>
          </p:cNvPr>
          <p:cNvSpPr txBox="1"/>
          <p:nvPr/>
        </p:nvSpPr>
        <p:spPr>
          <a:xfrm>
            <a:off x="0" y="211898"/>
            <a:ext cx="12192000" cy="601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Onderhandelen</a:t>
            </a:r>
            <a:endParaRPr lang="nl-NL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Wanneer waar het omgaat en de ander belangrijk zijn én wanneer je het verschil samen wil delen: allebei wat toegeven.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voorbeeld</a:t>
            </a:r>
          </a:p>
        </p:txBody>
      </p:sp>
    </p:spTree>
    <p:extLst>
      <p:ext uri="{BB962C8B-B14F-4D97-AF65-F5344CB8AC3E}">
        <p14:creationId xmlns:p14="http://schemas.microsoft.com/office/powerpoint/2010/main" val="34340367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290</Words>
  <Application>Microsoft Office PowerPoint</Application>
  <PresentationFormat>Breedbeeld</PresentationFormat>
  <Paragraphs>42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Times New Roman</vt:lpstr>
      <vt:lpstr>Verdana</vt:lpstr>
      <vt:lpstr>Kantoorthema</vt:lpstr>
      <vt:lpstr>PowerPoint-presentatie</vt:lpstr>
      <vt:lpstr>Conflict</vt:lpstr>
      <vt:lpstr>5 manieren om er mee om te gaan:</vt:lpstr>
      <vt:lpstr> Aanpassen  Soms pas je je aan wanneer je ruzie hebt. Dat doe je wanneer de ander erg belangrijk voor je is.   Geef een voorbeeld </vt:lpstr>
      <vt:lpstr> Vermijden  Wanneer datgene waar het omgaat én ander eigenlijk niet belangrijk zijn zul je een conflict uit de weg gaan.  Geef een voorbeeld </vt:lpstr>
      <vt:lpstr>PowerPoint-presentatie</vt:lpstr>
      <vt:lpstr>Vechten wil niet zeggen dat je meteen moet gaan knokken… Dat helpt zéker niet</vt:lpstr>
      <vt:lpstr>PowerPoint-presentatie</vt:lpstr>
      <vt:lpstr>PowerPoint-presentatie</vt:lpstr>
      <vt:lpstr>Doen</vt:lpstr>
      <vt:lpstr>Niet doen</vt:lpstr>
      <vt:lpstr>Voorbeelden?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Lucy Reijnen</dc:creator>
  <cp:lastModifiedBy>Lucy Reijnen</cp:lastModifiedBy>
  <cp:revision>1</cp:revision>
  <dcterms:created xsi:type="dcterms:W3CDTF">2024-05-26T08:38:30Z</dcterms:created>
  <dcterms:modified xsi:type="dcterms:W3CDTF">2024-05-26T09:21:07Z</dcterms:modified>
</cp:coreProperties>
</file>