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69" r:id="rId2"/>
    <p:sldId id="257" r:id="rId3"/>
    <p:sldId id="256" r:id="rId4"/>
    <p:sldId id="258" r:id="rId5"/>
    <p:sldId id="259" r:id="rId6"/>
    <p:sldId id="260" r:id="rId7"/>
    <p:sldId id="267" r:id="rId8"/>
    <p:sldId id="261" r:id="rId9"/>
    <p:sldId id="262" r:id="rId10"/>
    <p:sldId id="263" r:id="rId11"/>
    <p:sldId id="266" r:id="rId12"/>
    <p:sldId id="270" r:id="rId1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D"/>
    <a:srgbClr val="FFFF85"/>
    <a:srgbClr val="FFFF29"/>
    <a:srgbClr val="FFFF99"/>
    <a:srgbClr val="D9F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4F00A5-0614-4E1B-8A37-E7A0EB21A5A1}" v="1" dt="2024-10-04T08:21:06.1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74" autoAdjust="0"/>
    <p:restoredTop sz="94660"/>
  </p:normalViewPr>
  <p:slideViewPr>
    <p:cSldViewPr snapToGrid="0">
      <p:cViewPr varScale="1">
        <p:scale>
          <a:sx n="78" d="100"/>
          <a:sy n="78" d="100"/>
        </p:scale>
        <p:origin x="95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y Reijnen" userId="8578f02e1fc7e122" providerId="LiveId" clId="{CD119662-1B9E-41D0-A5D5-E272FA4CA3AA}"/>
    <pc:docChg chg="undo redo custSel addSld modSld">
      <pc:chgData name="Lucy Reijnen" userId="8578f02e1fc7e122" providerId="LiveId" clId="{CD119662-1B9E-41D0-A5D5-E272FA4CA3AA}" dt="2023-11-12T08:43:16.027" v="93" actId="1076"/>
      <pc:docMkLst>
        <pc:docMk/>
      </pc:docMkLst>
      <pc:sldChg chg="addSp delSp modSp mod">
        <pc:chgData name="Lucy Reijnen" userId="8578f02e1fc7e122" providerId="LiveId" clId="{CD119662-1B9E-41D0-A5D5-E272FA4CA3AA}" dt="2023-11-12T08:28:19.287" v="19"/>
        <pc:sldMkLst>
          <pc:docMk/>
          <pc:sldMk cId="1992371055" sldId="256"/>
        </pc:sldMkLst>
        <pc:spChg chg="add del">
          <ac:chgData name="Lucy Reijnen" userId="8578f02e1fc7e122" providerId="LiveId" clId="{CD119662-1B9E-41D0-A5D5-E272FA4CA3AA}" dt="2023-11-12T08:28:17.498" v="18" actId="478"/>
          <ac:spMkLst>
            <pc:docMk/>
            <pc:sldMk cId="1992371055" sldId="256"/>
            <ac:spMk id="4" creationId="{E5BCD32A-CC95-ED3E-48A1-65431E4D0B40}"/>
          </ac:spMkLst>
        </pc:spChg>
        <pc:spChg chg="add mod">
          <ac:chgData name="Lucy Reijnen" userId="8578f02e1fc7e122" providerId="LiveId" clId="{CD119662-1B9E-41D0-A5D5-E272FA4CA3AA}" dt="2023-11-12T08:28:19.287" v="19"/>
          <ac:spMkLst>
            <pc:docMk/>
            <pc:sldMk cId="1992371055" sldId="256"/>
            <ac:spMk id="5" creationId="{EC79495B-F6F0-005E-C078-7F430F904DFB}"/>
          </ac:spMkLst>
        </pc:spChg>
      </pc:sldChg>
      <pc:sldChg chg="addSp delSp modSp mod">
        <pc:chgData name="Lucy Reijnen" userId="8578f02e1fc7e122" providerId="LiveId" clId="{CD119662-1B9E-41D0-A5D5-E272FA4CA3AA}" dt="2023-11-12T08:43:16.027" v="93" actId="1076"/>
        <pc:sldMkLst>
          <pc:docMk/>
          <pc:sldMk cId="4052823289" sldId="257"/>
        </pc:sldMkLst>
        <pc:spChg chg="mod">
          <ac:chgData name="Lucy Reijnen" userId="8578f02e1fc7e122" providerId="LiveId" clId="{CD119662-1B9E-41D0-A5D5-E272FA4CA3AA}" dt="2023-11-12T08:28:06.202" v="17" actId="20577"/>
          <ac:spMkLst>
            <pc:docMk/>
            <pc:sldMk cId="4052823289" sldId="257"/>
            <ac:spMk id="7" creationId="{DEB8B061-E9C5-07C5-D97F-D51F00F513F2}"/>
          </ac:spMkLst>
        </pc:spChg>
        <pc:picChg chg="add mod">
          <ac:chgData name="Lucy Reijnen" userId="8578f02e1fc7e122" providerId="LiveId" clId="{CD119662-1B9E-41D0-A5D5-E272FA4CA3AA}" dt="2023-11-12T08:43:16.027" v="93" actId="1076"/>
          <ac:picMkLst>
            <pc:docMk/>
            <pc:sldMk cId="4052823289" sldId="257"/>
            <ac:picMk id="3" creationId="{D17E2D68-3583-A2B9-77B0-F4446A672013}"/>
          </ac:picMkLst>
        </pc:picChg>
        <pc:picChg chg="del">
          <ac:chgData name="Lucy Reijnen" userId="8578f02e1fc7e122" providerId="LiveId" clId="{CD119662-1B9E-41D0-A5D5-E272FA4CA3AA}" dt="2023-11-12T08:42:56.387" v="88" actId="478"/>
          <ac:picMkLst>
            <pc:docMk/>
            <pc:sldMk cId="4052823289" sldId="257"/>
            <ac:picMk id="4" creationId="{DBB37874-6F40-63AB-117C-695339CF44D4}"/>
          </ac:picMkLst>
        </pc:picChg>
      </pc:sldChg>
      <pc:sldChg chg="addSp delSp modSp mod">
        <pc:chgData name="Lucy Reijnen" userId="8578f02e1fc7e122" providerId="LiveId" clId="{CD119662-1B9E-41D0-A5D5-E272FA4CA3AA}" dt="2023-11-12T08:28:32.503" v="22"/>
        <pc:sldMkLst>
          <pc:docMk/>
          <pc:sldMk cId="1186456718" sldId="258"/>
        </pc:sldMkLst>
        <pc:spChg chg="add del mod">
          <ac:chgData name="Lucy Reijnen" userId="8578f02e1fc7e122" providerId="LiveId" clId="{CD119662-1B9E-41D0-A5D5-E272FA4CA3AA}" dt="2023-11-12T08:28:31.932" v="21" actId="478"/>
          <ac:spMkLst>
            <pc:docMk/>
            <pc:sldMk cId="1186456718" sldId="258"/>
            <ac:spMk id="4" creationId="{EE857A6A-849E-3B22-A514-58395CA66616}"/>
          </ac:spMkLst>
        </pc:spChg>
        <pc:spChg chg="add mod">
          <ac:chgData name="Lucy Reijnen" userId="8578f02e1fc7e122" providerId="LiveId" clId="{CD119662-1B9E-41D0-A5D5-E272FA4CA3AA}" dt="2023-11-12T08:28:32.503" v="22"/>
          <ac:spMkLst>
            <pc:docMk/>
            <pc:sldMk cId="1186456718" sldId="258"/>
            <ac:spMk id="5" creationId="{5F8DD582-03FD-946E-9450-9748DB71B623}"/>
          </ac:spMkLst>
        </pc:spChg>
      </pc:sldChg>
      <pc:sldChg chg="addSp delSp modSp mod">
        <pc:chgData name="Lucy Reijnen" userId="8578f02e1fc7e122" providerId="LiveId" clId="{CD119662-1B9E-41D0-A5D5-E272FA4CA3AA}" dt="2023-11-12T08:28:40.772" v="25"/>
        <pc:sldMkLst>
          <pc:docMk/>
          <pc:sldMk cId="3470773421" sldId="259"/>
        </pc:sldMkLst>
        <pc:spChg chg="del mod">
          <ac:chgData name="Lucy Reijnen" userId="8578f02e1fc7e122" providerId="LiveId" clId="{CD119662-1B9E-41D0-A5D5-E272FA4CA3AA}" dt="2023-11-12T08:28:39.804" v="24" actId="478"/>
          <ac:spMkLst>
            <pc:docMk/>
            <pc:sldMk cId="3470773421" sldId="259"/>
            <ac:spMk id="3" creationId="{176C5485-55AA-DC1C-A011-123862EC6A61}"/>
          </ac:spMkLst>
        </pc:spChg>
        <pc:spChg chg="add mod">
          <ac:chgData name="Lucy Reijnen" userId="8578f02e1fc7e122" providerId="LiveId" clId="{CD119662-1B9E-41D0-A5D5-E272FA4CA3AA}" dt="2023-11-12T08:28:40.772" v="25"/>
          <ac:spMkLst>
            <pc:docMk/>
            <pc:sldMk cId="3470773421" sldId="259"/>
            <ac:spMk id="5" creationId="{82C566C1-7722-C7CA-5E0D-73BDE68B0E2B}"/>
          </ac:spMkLst>
        </pc:spChg>
      </pc:sldChg>
      <pc:sldChg chg="addSp delSp modSp mod">
        <pc:chgData name="Lucy Reijnen" userId="8578f02e1fc7e122" providerId="LiveId" clId="{CD119662-1B9E-41D0-A5D5-E272FA4CA3AA}" dt="2023-11-12T08:29:04.044" v="27"/>
        <pc:sldMkLst>
          <pc:docMk/>
          <pc:sldMk cId="3086842707" sldId="260"/>
        </pc:sldMkLst>
        <pc:spChg chg="del">
          <ac:chgData name="Lucy Reijnen" userId="8578f02e1fc7e122" providerId="LiveId" clId="{CD119662-1B9E-41D0-A5D5-E272FA4CA3AA}" dt="2023-11-12T08:29:02.880" v="26" actId="478"/>
          <ac:spMkLst>
            <pc:docMk/>
            <pc:sldMk cId="3086842707" sldId="260"/>
            <ac:spMk id="3" creationId="{80AB2342-0B4A-5C02-4F88-2D43899B9238}"/>
          </ac:spMkLst>
        </pc:spChg>
        <pc:spChg chg="add mod">
          <ac:chgData name="Lucy Reijnen" userId="8578f02e1fc7e122" providerId="LiveId" clId="{CD119662-1B9E-41D0-A5D5-E272FA4CA3AA}" dt="2023-11-12T08:29:04.044" v="27"/>
          <ac:spMkLst>
            <pc:docMk/>
            <pc:sldMk cId="3086842707" sldId="260"/>
            <ac:spMk id="5" creationId="{C65130FC-3D96-74FC-DF95-A7E4AE898A89}"/>
          </ac:spMkLst>
        </pc:spChg>
      </pc:sldChg>
      <pc:sldChg chg="addSp delSp modSp mod">
        <pc:chgData name="Lucy Reijnen" userId="8578f02e1fc7e122" providerId="LiveId" clId="{CD119662-1B9E-41D0-A5D5-E272FA4CA3AA}" dt="2023-11-12T08:30:20.377" v="32" actId="1076"/>
        <pc:sldMkLst>
          <pc:docMk/>
          <pc:sldMk cId="4259127322" sldId="261"/>
        </pc:sldMkLst>
        <pc:spChg chg="del">
          <ac:chgData name="Lucy Reijnen" userId="8578f02e1fc7e122" providerId="LiveId" clId="{CD119662-1B9E-41D0-A5D5-E272FA4CA3AA}" dt="2023-11-12T08:30:10.712" v="30" actId="478"/>
          <ac:spMkLst>
            <pc:docMk/>
            <pc:sldMk cId="4259127322" sldId="261"/>
            <ac:spMk id="3" creationId="{83A14F8F-36F7-F687-1E6C-9311B2D15019}"/>
          </ac:spMkLst>
        </pc:spChg>
        <pc:spChg chg="add mod">
          <ac:chgData name="Lucy Reijnen" userId="8578f02e1fc7e122" providerId="LiveId" clId="{CD119662-1B9E-41D0-A5D5-E272FA4CA3AA}" dt="2023-11-12T08:30:20.377" v="32" actId="1076"/>
          <ac:spMkLst>
            <pc:docMk/>
            <pc:sldMk cId="4259127322" sldId="261"/>
            <ac:spMk id="5" creationId="{F2605086-F5C4-0C53-B1F8-BD1CA21DB869}"/>
          </ac:spMkLst>
        </pc:spChg>
      </pc:sldChg>
      <pc:sldChg chg="modSp mod">
        <pc:chgData name="Lucy Reijnen" userId="8578f02e1fc7e122" providerId="LiveId" clId="{CD119662-1B9E-41D0-A5D5-E272FA4CA3AA}" dt="2023-11-12T08:39:17.294" v="42" actId="20577"/>
        <pc:sldMkLst>
          <pc:docMk/>
          <pc:sldMk cId="3481809395" sldId="262"/>
        </pc:sldMkLst>
        <pc:spChg chg="mod">
          <ac:chgData name="Lucy Reijnen" userId="8578f02e1fc7e122" providerId="LiveId" clId="{CD119662-1B9E-41D0-A5D5-E272FA4CA3AA}" dt="2023-11-12T08:39:17.294" v="42" actId="20577"/>
          <ac:spMkLst>
            <pc:docMk/>
            <pc:sldMk cId="3481809395" sldId="262"/>
            <ac:spMk id="3" creationId="{12FAA768-E77C-8E6C-928E-2F6632F88782}"/>
          </ac:spMkLst>
        </pc:spChg>
        <pc:spChg chg="mod">
          <ac:chgData name="Lucy Reijnen" userId="8578f02e1fc7e122" providerId="LiveId" clId="{CD119662-1B9E-41D0-A5D5-E272FA4CA3AA}" dt="2023-11-12T08:39:13.701" v="41" actId="255"/>
          <ac:spMkLst>
            <pc:docMk/>
            <pc:sldMk cId="3481809395" sldId="262"/>
            <ac:spMk id="5" creationId="{1386E2ED-3699-4603-A767-48668D44A5A7}"/>
          </ac:spMkLst>
        </pc:spChg>
      </pc:sldChg>
      <pc:sldChg chg="modSp mod">
        <pc:chgData name="Lucy Reijnen" userId="8578f02e1fc7e122" providerId="LiveId" clId="{CD119662-1B9E-41D0-A5D5-E272FA4CA3AA}" dt="2023-11-12T08:39:38.198" v="44" actId="20577"/>
        <pc:sldMkLst>
          <pc:docMk/>
          <pc:sldMk cId="2120654375" sldId="263"/>
        </pc:sldMkLst>
        <pc:spChg chg="mod">
          <ac:chgData name="Lucy Reijnen" userId="8578f02e1fc7e122" providerId="LiveId" clId="{CD119662-1B9E-41D0-A5D5-E272FA4CA3AA}" dt="2023-11-12T08:39:38.198" v="44" actId="20577"/>
          <ac:spMkLst>
            <pc:docMk/>
            <pc:sldMk cId="2120654375" sldId="263"/>
            <ac:spMk id="3" creationId="{FF8F58BE-D411-0DFC-B030-D16D12DC0787}"/>
          </ac:spMkLst>
        </pc:spChg>
      </pc:sldChg>
      <pc:sldChg chg="modSp mod">
        <pc:chgData name="Lucy Reijnen" userId="8578f02e1fc7e122" providerId="LiveId" clId="{CD119662-1B9E-41D0-A5D5-E272FA4CA3AA}" dt="2023-11-12T08:40:11.540" v="45" actId="20577"/>
        <pc:sldMkLst>
          <pc:docMk/>
          <pc:sldMk cId="3162296871" sldId="266"/>
        </pc:sldMkLst>
        <pc:spChg chg="mod">
          <ac:chgData name="Lucy Reijnen" userId="8578f02e1fc7e122" providerId="LiveId" clId="{CD119662-1B9E-41D0-A5D5-E272FA4CA3AA}" dt="2023-11-12T08:40:11.540" v="45" actId="20577"/>
          <ac:spMkLst>
            <pc:docMk/>
            <pc:sldMk cId="3162296871" sldId="266"/>
            <ac:spMk id="3" creationId="{B02A627F-F2A9-F7B9-B1D9-05460DA8489E}"/>
          </ac:spMkLst>
        </pc:spChg>
      </pc:sldChg>
      <pc:sldChg chg="addSp delSp modSp mod">
        <pc:chgData name="Lucy Reijnen" userId="8578f02e1fc7e122" providerId="LiveId" clId="{CD119662-1B9E-41D0-A5D5-E272FA4CA3AA}" dt="2023-11-12T08:29:30.295" v="29"/>
        <pc:sldMkLst>
          <pc:docMk/>
          <pc:sldMk cId="3122465133" sldId="267"/>
        </pc:sldMkLst>
        <pc:spChg chg="del">
          <ac:chgData name="Lucy Reijnen" userId="8578f02e1fc7e122" providerId="LiveId" clId="{CD119662-1B9E-41D0-A5D5-E272FA4CA3AA}" dt="2023-11-12T08:29:28.852" v="28" actId="478"/>
          <ac:spMkLst>
            <pc:docMk/>
            <pc:sldMk cId="3122465133" sldId="267"/>
            <ac:spMk id="3" creationId="{245A5C8D-8E30-DCC1-9A5E-EAA9C3A70F30}"/>
          </ac:spMkLst>
        </pc:spChg>
        <pc:spChg chg="add mod">
          <ac:chgData name="Lucy Reijnen" userId="8578f02e1fc7e122" providerId="LiveId" clId="{CD119662-1B9E-41D0-A5D5-E272FA4CA3AA}" dt="2023-11-12T08:29:30.295" v="29"/>
          <ac:spMkLst>
            <pc:docMk/>
            <pc:sldMk cId="3122465133" sldId="267"/>
            <ac:spMk id="4" creationId="{687CD554-4E9B-521E-4404-39A2F2BA9BEA}"/>
          </ac:spMkLst>
        </pc:spChg>
      </pc:sldChg>
      <pc:sldChg chg="delSp modSp mod">
        <pc:chgData name="Lucy Reijnen" userId="8578f02e1fc7e122" providerId="LiveId" clId="{CD119662-1B9E-41D0-A5D5-E272FA4CA3AA}" dt="2023-11-12T08:27:47.583" v="16" actId="14100"/>
        <pc:sldMkLst>
          <pc:docMk/>
          <pc:sldMk cId="3603844833" sldId="269"/>
        </pc:sldMkLst>
        <pc:spChg chg="del mod">
          <ac:chgData name="Lucy Reijnen" userId="8578f02e1fc7e122" providerId="LiveId" clId="{CD119662-1B9E-41D0-A5D5-E272FA4CA3AA}" dt="2023-11-12T08:26:47.125" v="7" actId="478"/>
          <ac:spMkLst>
            <pc:docMk/>
            <pc:sldMk cId="3603844833" sldId="269"/>
            <ac:spMk id="2" creationId="{27A5BF35-BF36-F37F-5ABD-BE55D79C611E}"/>
          </ac:spMkLst>
        </pc:spChg>
        <pc:spChg chg="del">
          <ac:chgData name="Lucy Reijnen" userId="8578f02e1fc7e122" providerId="LiveId" clId="{CD119662-1B9E-41D0-A5D5-E272FA4CA3AA}" dt="2023-11-12T08:27:39.921" v="13"/>
          <ac:spMkLst>
            <pc:docMk/>
            <pc:sldMk cId="3603844833" sldId="269"/>
            <ac:spMk id="3" creationId="{CBABFFF3-088A-BDD0-7135-638BCB89AA76}"/>
          </ac:spMkLst>
        </pc:spChg>
        <pc:picChg chg="mod">
          <ac:chgData name="Lucy Reijnen" userId="8578f02e1fc7e122" providerId="LiveId" clId="{CD119662-1B9E-41D0-A5D5-E272FA4CA3AA}" dt="2023-11-12T08:27:47.583" v="16" actId="14100"/>
          <ac:picMkLst>
            <pc:docMk/>
            <pc:sldMk cId="3603844833" sldId="269"/>
            <ac:picMk id="4" creationId="{FD0BB11F-B6A6-0155-79D3-A13B0B76A245}"/>
          </ac:picMkLst>
        </pc:picChg>
      </pc:sldChg>
      <pc:sldChg chg="addSp modSp new mod">
        <pc:chgData name="Lucy Reijnen" userId="8578f02e1fc7e122" providerId="LiveId" clId="{CD119662-1B9E-41D0-A5D5-E272FA4CA3AA}" dt="2023-11-12T08:42:41.030" v="87"/>
        <pc:sldMkLst>
          <pc:docMk/>
          <pc:sldMk cId="1828679119" sldId="270"/>
        </pc:sldMkLst>
        <pc:spChg chg="mod">
          <ac:chgData name="Lucy Reijnen" userId="8578f02e1fc7e122" providerId="LiveId" clId="{CD119662-1B9E-41D0-A5D5-E272FA4CA3AA}" dt="2023-11-12T08:41:25.031" v="63" actId="20577"/>
          <ac:spMkLst>
            <pc:docMk/>
            <pc:sldMk cId="1828679119" sldId="270"/>
            <ac:spMk id="2" creationId="{ACF2FE1B-5111-2D35-E82F-00D0EECDD6B3}"/>
          </ac:spMkLst>
        </pc:spChg>
        <pc:spChg chg="mod">
          <ac:chgData name="Lucy Reijnen" userId="8578f02e1fc7e122" providerId="LiveId" clId="{CD119662-1B9E-41D0-A5D5-E272FA4CA3AA}" dt="2023-11-12T08:42:25.963" v="86" actId="27636"/>
          <ac:spMkLst>
            <pc:docMk/>
            <pc:sldMk cId="1828679119" sldId="270"/>
            <ac:spMk id="3" creationId="{21EBE108-D037-6A65-DCA7-3046BB9C95F1}"/>
          </ac:spMkLst>
        </pc:spChg>
        <pc:spChg chg="add mod">
          <ac:chgData name="Lucy Reijnen" userId="8578f02e1fc7e122" providerId="LiveId" clId="{CD119662-1B9E-41D0-A5D5-E272FA4CA3AA}" dt="2023-11-12T08:42:41.030" v="87"/>
          <ac:spMkLst>
            <pc:docMk/>
            <pc:sldMk cId="1828679119" sldId="270"/>
            <ac:spMk id="4" creationId="{1C61A0E3-8769-29B9-EED4-8A4E36CA1AC9}"/>
          </ac:spMkLst>
        </pc:spChg>
      </pc:sldChg>
    </pc:docChg>
  </pc:docChgLst>
  <pc:docChgLst>
    <pc:chgData name="Lucy Reijnen" userId="8578f02e1fc7e122" providerId="LiveId" clId="{AD4F00A5-0614-4E1B-8A37-E7A0EB21A5A1}"/>
    <pc:docChg chg="modSld">
      <pc:chgData name="Lucy Reijnen" userId="8578f02e1fc7e122" providerId="LiveId" clId="{AD4F00A5-0614-4E1B-8A37-E7A0EB21A5A1}" dt="2024-10-04T08:21:06.185" v="2" actId="20577"/>
      <pc:docMkLst>
        <pc:docMk/>
      </pc:docMkLst>
      <pc:sldChg chg="modSp mod">
        <pc:chgData name="Lucy Reijnen" userId="8578f02e1fc7e122" providerId="LiveId" clId="{AD4F00A5-0614-4E1B-8A37-E7A0EB21A5A1}" dt="2024-10-04T08:21:06.185" v="2" actId="20577"/>
        <pc:sldMkLst>
          <pc:docMk/>
          <pc:sldMk cId="3481809395" sldId="262"/>
        </pc:sldMkLst>
        <pc:spChg chg="mod">
          <ac:chgData name="Lucy Reijnen" userId="8578f02e1fc7e122" providerId="LiveId" clId="{AD4F00A5-0614-4E1B-8A37-E7A0EB21A5A1}" dt="2024-10-04T08:21:06.185" v="2" actId="20577"/>
          <ac:spMkLst>
            <pc:docMk/>
            <pc:sldMk cId="3481809395" sldId="262"/>
            <ac:spMk id="5" creationId="{1386E2ED-3699-4603-A767-48668D44A5A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0181DA-9348-49D1-9142-0E79A56E5623}" type="datetimeFigureOut">
              <a:rPr lang="nl-NL" smtClean="0"/>
              <a:t>4-10-2024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408260-BA1E-4412-A866-B5B24FB25A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0658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2F8AF7-A72B-1659-DC9C-8E7B265582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9C2016B-6145-C2D8-C6FF-DFE2F4B70B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C348871-97DB-EB82-D0E1-23341AC62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0D76-8069-4571-B98D-3A430C7A457A}" type="datetime1">
              <a:rPr lang="nl-NL" smtClean="0"/>
              <a:t>4-10-2024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0997A90-1D63-579F-9EC2-5D1731E45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©Kieresoe 2022 Lucy Reijnen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423F7A7-A1E6-13EB-18F1-F881596A3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EE035-C269-4FCD-A707-8B654AF7FB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9361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62167B-5E71-A0B0-1374-3ACEC313A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F33F292-D05F-A997-2818-C60145E4A9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202B471-545A-8424-FFB1-5DFCEA67E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35FFC-1BD9-41D8-A1EE-C947DDBE084E}" type="datetime1">
              <a:rPr lang="nl-NL" smtClean="0"/>
              <a:t>4-10-2024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A12996D-0CD0-36BE-B080-01F68340A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©Kieresoe 2022 Lucy Reijnen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69C6121-0808-D60C-6B5D-44AF2C3B1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EE035-C269-4FCD-A707-8B654AF7FB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7120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519335E2-33D4-6D80-6CE1-B35B0A4FC9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5498D27-5BA6-D9B5-E687-783972F98B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F9EBFE4-9C9E-619F-B05C-637CD9844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05C92-0711-4C42-8842-831FDDEF33D7}" type="datetime1">
              <a:rPr lang="nl-NL" smtClean="0"/>
              <a:t>4-10-2024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791E597-BD72-8CD9-818C-DB13DDC11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©Kieresoe 2022 Lucy Reijnen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942DB25-6257-368D-8732-BB86A3DA8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EE035-C269-4FCD-A707-8B654AF7FB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051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9984C8-D863-0F5D-5A0E-9AB4DFF9D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16DFF1B-295E-6EC7-ABAF-5CDE2016AD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F2F77D4-2F90-9571-3B14-886529559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3740D-D7AB-4BA1-8724-DCD46ABFBEAB}" type="datetime1">
              <a:rPr lang="nl-NL" smtClean="0"/>
              <a:t>4-10-2024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B3B6B97-523C-4063-B9FE-5B5F8B57B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©Kieresoe 2022 Lucy Reijnen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ADF663E-2ABA-DC95-E9DF-191A67C9C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EE035-C269-4FCD-A707-8B654AF7FB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0190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2176BD-C938-EEE6-8F6A-37D2B3CC4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578C6E0-7C26-72FE-6E26-BAE773B0EF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D38966D-5C8A-E8B2-7779-4CE49F4B1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025E1-F3D3-438B-A723-97B77A292917}" type="datetime1">
              <a:rPr lang="nl-NL" smtClean="0"/>
              <a:t>4-10-2024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F22FCFA-31C0-E194-B439-93270DAD6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©Kieresoe 2022 Lucy Reijnen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7FE9E8B-F9D3-63B6-4110-B8D00B31F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EE035-C269-4FCD-A707-8B654AF7FB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3599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688096-D288-6031-D4B6-B8E835955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BFAD17F-CED7-5872-A24B-EE230ACDD3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F7EE2DC-C6E6-1EF2-DD0E-E5EDE5617B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FE28E6C-AB10-4812-425C-5407999E5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18693-CAD8-4C0E-A4AC-EF1DAAED6AF9}" type="datetime1">
              <a:rPr lang="nl-NL" smtClean="0"/>
              <a:t>4-10-2024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C55D347-FEA0-428B-9A3E-57819B9BA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©Kieresoe 2022 Lucy Reijnen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6C64B4E-FAFC-6844-E235-A06DED699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EE035-C269-4FCD-A707-8B654AF7FB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5297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A2F71C-4AE2-1305-9903-6D0F04C49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FD81FEF-9B0E-3D37-75F1-FA8DD111CD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5002CD1-7B5A-6D9D-8178-D450960FF6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138E7A2-89E5-AD2D-4D79-176A085EE7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C557F518-C54D-04D9-67C0-D98BC3DA71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29B64FF5-29A7-B6D7-B6B8-343F94717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A24CC-03A5-405D-96E1-8B09C1FBA5DA}" type="datetime1">
              <a:rPr lang="nl-NL" smtClean="0"/>
              <a:t>4-10-2024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4E3EA9B9-5EBB-D2FA-9574-B3E9999B0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©Kieresoe 2022 Lucy Reijnen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3CB9CDDC-DD68-EC5C-F851-97AED8B76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EE035-C269-4FCD-A707-8B654AF7FB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5453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D174D9-DE26-1E35-0674-A64825047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E18517B9-7DD1-0393-FA1C-517170DB4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702C4-D384-4E20-A63F-FCCA7592B0FF}" type="datetime1">
              <a:rPr lang="nl-NL" smtClean="0"/>
              <a:t>4-10-2024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32A6E15-A1EC-D114-0CC0-1EDB75920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©Kieresoe 2022 Lucy Reijnen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CB4E234-6B74-58F9-D7B6-6801BDDCB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EE035-C269-4FCD-A707-8B654AF7FB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3518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DFFEF38-2945-BD32-254D-EA1704D9A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72773-8426-46DF-A64F-863868A83408}" type="datetime1">
              <a:rPr lang="nl-NL" smtClean="0"/>
              <a:t>4-10-2024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64A360A4-E0CD-6622-3FF9-B5875000F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©Kieresoe 2022 Lucy Reijnen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420BE65-BC90-614A-A768-FDD90FA76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EE035-C269-4FCD-A707-8B654AF7FB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8360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286F50-C937-5ECA-E989-5FE9BE89D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0602DF1-0F65-C29F-9D5F-C9B9E13B2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55C90A0-CBEF-F93F-6155-7F4C487178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763F008-1FE9-39B5-A286-0AA5B24FD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AE2F8-1F39-4D44-AD23-30EAA426C86A}" type="datetime1">
              <a:rPr lang="nl-NL" smtClean="0"/>
              <a:t>4-10-2024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092D6F2-C3E9-5FE0-FA31-8D777DF2F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©Kieresoe 2022 Lucy Reijnen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6137DB3-F189-CFB3-6B43-FB3A787A2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EE035-C269-4FCD-A707-8B654AF7FB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29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B529A2-CCD3-96E7-BEDA-A64B14FB4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13D21DAF-E421-CAD1-D639-115C193E65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5A1BD69-3A18-D67F-4B1C-A88FBDEA75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6CB9E08-A582-498A-5890-911104B62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B03C8-42DF-4296-BEB4-0533607EFB9B}" type="datetime1">
              <a:rPr lang="nl-NL" smtClean="0"/>
              <a:t>4-10-2024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37E7160-27FA-28F6-4851-B3776BBBD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©Kieresoe 2022 Lucy Reijnen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3A18924-6910-53F1-C014-958DF835A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EE035-C269-4FCD-A707-8B654AF7FB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8249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3B3FE37-A7B3-0ABB-FAC1-1778A7ABC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60FA154-CF14-B113-F9FA-BF96DDFB74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7ADB92-8389-D9B3-30F3-FC84828892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52D52-E015-4FD5-82FE-CFFEC8811E78}" type="datetime1">
              <a:rPr lang="nl-NL" smtClean="0"/>
              <a:t>4-10-2024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58A3E72-22A5-665C-5B71-90CB238064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/>
              <a:t>©Kieresoe 2022 Lucy Reijnen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16FD2A6-5928-F958-67EB-D15BC0ABDD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EE035-C269-4FCD-A707-8B654AF7FB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7650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Nf7e6vq8dM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/?v=UtA4N-lWlus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versiteitleiden.nl/nieuws/2017/01/als-je-vrienden-in-de-sloot-springen%E2%80%A6" TargetMode="External"/><Relationship Id="rId2" Type="http://schemas.openxmlformats.org/officeDocument/2006/relationships/hyperlink" Target="https://www.researchgate.net/publication/254826165_Een_studie_naar_het_concept_groepsdruk/link/00b49538374ab6e2fe000000/download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egwijzerjeugdenveiligheid.nl/documenten/een-studie-naar-het-concept-groepsdruk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-L0Ar--AqY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qA-gbpt7Ts8&amp;t=6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youtube.com/watch?v=nGEnwBc3C64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Tq-nLy7Bfs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Y0KT0ajZBw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FD0BB11F-B6A6-0155-79D3-A13B0B76A2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14" b="6753"/>
          <a:stretch/>
        </p:blipFill>
        <p:spPr>
          <a:xfrm>
            <a:off x="-1" y="-98358"/>
            <a:ext cx="12283065" cy="6956357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A1B0AB0C-694E-EED8-6ABB-3896C429F728}"/>
              </a:ext>
            </a:extLst>
          </p:cNvPr>
          <p:cNvSpPr txBox="1"/>
          <p:nvPr/>
        </p:nvSpPr>
        <p:spPr>
          <a:xfrm>
            <a:off x="-257240" y="888965"/>
            <a:ext cx="73051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b="1" dirty="0">
                <a:solidFill>
                  <a:srgbClr val="FFFF85"/>
                </a:solidFill>
              </a:rPr>
              <a:t>Kieresoe</a:t>
            </a:r>
          </a:p>
          <a:p>
            <a:pPr algn="ctr"/>
            <a:r>
              <a:rPr lang="nl-NL" sz="3200" b="1" dirty="0">
                <a:solidFill>
                  <a:srgbClr val="FFFF85"/>
                </a:solidFill>
              </a:rPr>
              <a:t>Positieve groepsvorming</a:t>
            </a:r>
          </a:p>
        </p:txBody>
      </p:sp>
    </p:spTree>
    <p:extLst>
      <p:ext uri="{BB962C8B-B14F-4D97-AF65-F5344CB8AC3E}">
        <p14:creationId xmlns:p14="http://schemas.microsoft.com/office/powerpoint/2010/main" val="3603844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2" descr="Afbeelding met buiten, kind, water, spelen&#10;&#10;Beschrijving is gegenereerd met zeer hoge betrouwbaarheid">
            <a:extLst>
              <a:ext uri="{FF2B5EF4-FFF2-40B4-BE49-F238E27FC236}">
                <a16:creationId xmlns:a16="http://schemas.microsoft.com/office/drawing/2014/main" id="{B267D875-5B5E-4447-BD1E-CF61DD6A6E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983" y="305632"/>
            <a:ext cx="10266216" cy="5747972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AEB27E54-CCBD-4C29-92E8-F84E5777012A}"/>
              </a:ext>
            </a:extLst>
          </p:cNvPr>
          <p:cNvSpPr txBox="1"/>
          <p:nvPr/>
        </p:nvSpPr>
        <p:spPr>
          <a:xfrm>
            <a:off x="3293151" y="6053604"/>
            <a:ext cx="402067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1400" dirty="0">
                <a:solidFill>
                  <a:srgbClr val="0563C1"/>
                </a:solidFill>
                <a:cs typeface="Arial"/>
                <a:hlinkClick r:id="rId3"/>
              </a:rPr>
              <a:t>https://www.youtube.com/watch?v=PNf7e6vq8dM</a:t>
            </a:r>
            <a:r>
              <a:rPr lang="nl-NL" dirty="0">
                <a:cs typeface="Arial"/>
              </a:rPr>
              <a:t> </a:t>
            </a:r>
            <a:r>
              <a:rPr lang="en-US" dirty="0">
                <a:cs typeface="Arial"/>
              </a:rPr>
              <a:t>​</a:t>
            </a:r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FF8F58BE-D411-0DFC-B030-D16D12DC0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©Kieresoe 2023 Lucy Reijnen</a:t>
            </a:r>
          </a:p>
        </p:txBody>
      </p:sp>
    </p:spTree>
    <p:extLst>
      <p:ext uri="{BB962C8B-B14F-4D97-AF65-F5344CB8AC3E}">
        <p14:creationId xmlns:p14="http://schemas.microsoft.com/office/powerpoint/2010/main" val="2120654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2" descr="Afbeelding met dier, gevuld, oranje, tafel&#10;&#10;Beschrijving is gegenereerd met zeer hoge betrouwbaarheid">
            <a:extLst>
              <a:ext uri="{FF2B5EF4-FFF2-40B4-BE49-F238E27FC236}">
                <a16:creationId xmlns:a16="http://schemas.microsoft.com/office/drawing/2014/main" id="{4EBFFACD-361B-4972-B1EF-A1BB223069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612" y="462595"/>
            <a:ext cx="10364775" cy="5571067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D302F958-4F8A-4DB7-9D1E-D89B3A8DB3F3}"/>
              </a:ext>
            </a:extLst>
          </p:cNvPr>
          <p:cNvSpPr txBox="1"/>
          <p:nvPr/>
        </p:nvSpPr>
        <p:spPr>
          <a:xfrm>
            <a:off x="3640532" y="6099744"/>
            <a:ext cx="3931021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hlinkClick r:id="rId3"/>
              </a:rPr>
              <a:t>https://www.youtube.com/watch/?v=UtA4N-lWlus</a:t>
            </a:r>
            <a:endParaRPr lang="en-US" sz="1400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02A627F-F2A9-F7B9-B1D9-05460DA84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©Kieresoe 2023 Lucy Reijnen</a:t>
            </a:r>
          </a:p>
        </p:txBody>
      </p:sp>
    </p:spTree>
    <p:extLst>
      <p:ext uri="{BB962C8B-B14F-4D97-AF65-F5344CB8AC3E}">
        <p14:creationId xmlns:p14="http://schemas.microsoft.com/office/powerpoint/2010/main" val="3162296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F2FE1B-5111-2D35-E82F-00D0EECDD6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7187" y="711865"/>
            <a:ext cx="9144000" cy="888335"/>
          </a:xfrm>
        </p:spPr>
        <p:txBody>
          <a:bodyPr>
            <a:normAutofit fontScale="90000"/>
          </a:bodyPr>
          <a:lstStyle/>
          <a:p>
            <a:r>
              <a:rPr lang="nl-NL" b="1" dirty="0"/>
              <a:t>Verder lezen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1EBE108-D037-6A65-DCA7-3046BB9C95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8594" y="1773238"/>
            <a:ext cx="11090787" cy="2808594"/>
          </a:xfrm>
        </p:spPr>
        <p:txBody>
          <a:bodyPr>
            <a:normAutofit fontScale="925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dirty="0">
                <a:hlinkClick r:id="rId2"/>
              </a:rPr>
              <a:t>https://www.researchgate.net/publication/254826165_Een_studie_naar_het_concept_groepsdruk/link/00b49538374ab6e2fe000000/download</a:t>
            </a:r>
            <a:endParaRPr lang="nl-NL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l-NL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dirty="0">
                <a:hlinkClick r:id="rId3"/>
              </a:rPr>
              <a:t>https://www.universiteitleiden.nl/nieuws/2017/01/als-je-vrienden-in-de-sloot-springen%E2%80%A6</a:t>
            </a:r>
            <a:endParaRPr lang="nl-NL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l-NL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dirty="0">
                <a:hlinkClick r:id="rId4"/>
              </a:rPr>
              <a:t>https://wegwijzerjeugdenveiligheid.nl/documenten/een-studie-naar-het-concept-groepsdruk</a:t>
            </a:r>
            <a:endParaRPr lang="nl-NL" dirty="0"/>
          </a:p>
          <a:p>
            <a:pPr algn="l"/>
            <a:endParaRPr lang="nl-NL" dirty="0"/>
          </a:p>
        </p:txBody>
      </p:sp>
      <p:sp>
        <p:nvSpPr>
          <p:cNvPr id="4" name="Tijdelijke aanduiding voor voettekst 2">
            <a:extLst>
              <a:ext uri="{FF2B5EF4-FFF2-40B4-BE49-F238E27FC236}">
                <a16:creationId xmlns:a16="http://schemas.microsoft.com/office/drawing/2014/main" id="{1C61A0E3-8769-29B9-EED4-8A4E36CA1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nl-NL" dirty="0"/>
              <a:t>©Kieresoe 2023 Lucy Reijnen</a:t>
            </a:r>
          </a:p>
        </p:txBody>
      </p:sp>
    </p:spTree>
    <p:extLst>
      <p:ext uri="{BB962C8B-B14F-4D97-AF65-F5344CB8AC3E}">
        <p14:creationId xmlns:p14="http://schemas.microsoft.com/office/powerpoint/2010/main" val="1828679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E907C6FC-0F22-F9AB-FA53-8A20080FE764}"/>
              </a:ext>
            </a:extLst>
          </p:cNvPr>
          <p:cNvSpPr txBox="1"/>
          <p:nvPr/>
        </p:nvSpPr>
        <p:spPr>
          <a:xfrm>
            <a:off x="3421626" y="4249856"/>
            <a:ext cx="6469626" cy="13419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nl-NL" sz="8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Groepsdruk</a:t>
            </a:r>
            <a:endParaRPr lang="nl-NL" sz="8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DEB8B061-E9C5-07C5-D97F-D51F00F51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z="1000" dirty="0"/>
              <a:t>©Kieresoe 2023 Lucy Reijnen</a:t>
            </a:r>
          </a:p>
        </p:txBody>
      </p:sp>
      <p:pic>
        <p:nvPicPr>
          <p:cNvPr id="3" name="Afbeelding 2" descr="Afbeelding met clipart, tekening, illustratie, Tekenfilm&#10;&#10;Automatisch gegenereerde beschrijving">
            <a:extLst>
              <a:ext uri="{FF2B5EF4-FFF2-40B4-BE49-F238E27FC236}">
                <a16:creationId xmlns:a16="http://schemas.microsoft.com/office/drawing/2014/main" id="{D17E2D68-3583-A2B9-77B0-F4446A6720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867" y="1189946"/>
            <a:ext cx="3116672" cy="283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823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55FA98-8FA1-CDCA-98EF-5935995276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0000" y="762000"/>
            <a:ext cx="9144000" cy="914399"/>
          </a:xfrm>
        </p:spPr>
        <p:txBody>
          <a:bodyPr>
            <a:normAutofit fontScale="90000"/>
          </a:bodyPr>
          <a:lstStyle/>
          <a:p>
            <a:r>
              <a:rPr lang="nl-NL" sz="6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Wat is groepsdruk?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14A67CC-7F01-7FA8-4B31-34DDD20EF2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10080" y="2194560"/>
            <a:ext cx="9032240" cy="3114358"/>
          </a:xfrm>
        </p:spPr>
        <p:txBody>
          <a:bodyPr>
            <a:noAutofit/>
          </a:bodyPr>
          <a:lstStyle/>
          <a:p>
            <a:r>
              <a:rPr lang="nl-NL" sz="4400" dirty="0"/>
              <a:t>Druk die een groep uitoefent op een persoon of een kleinere groep om het gedrag te veranderen zodat het past bij het gedrag in de grotere groep</a:t>
            </a:r>
          </a:p>
        </p:txBody>
      </p:sp>
      <p:sp>
        <p:nvSpPr>
          <p:cNvPr id="5" name="Tijdelijke aanduiding voor voettekst 6">
            <a:extLst>
              <a:ext uri="{FF2B5EF4-FFF2-40B4-BE49-F238E27FC236}">
                <a16:creationId xmlns:a16="http://schemas.microsoft.com/office/drawing/2014/main" id="{EC79495B-F6F0-005E-C078-7F430F904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nl-NL" sz="1000" dirty="0"/>
              <a:t>©Kieresoe 2023 Lucy Reijnen</a:t>
            </a:r>
          </a:p>
        </p:txBody>
      </p:sp>
    </p:spTree>
    <p:extLst>
      <p:ext uri="{BB962C8B-B14F-4D97-AF65-F5344CB8AC3E}">
        <p14:creationId xmlns:p14="http://schemas.microsoft.com/office/powerpoint/2010/main" val="1992371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629564-91A8-E9B3-9321-C5631B5712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5280" y="3429000"/>
            <a:ext cx="9144000" cy="848043"/>
          </a:xfrm>
        </p:spPr>
        <p:txBody>
          <a:bodyPr>
            <a:normAutofit/>
          </a:bodyPr>
          <a:lstStyle/>
          <a:p>
            <a:r>
              <a:rPr lang="nl-NL" sz="5400" b="1" dirty="0">
                <a:latin typeface="+mn-lt"/>
              </a:rPr>
              <a:t>Geef voorbeelden? 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C8FC26C-228E-B6FB-F1BC-F2F469D64C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9440" y="1513841"/>
            <a:ext cx="11592560" cy="1341120"/>
          </a:xfrm>
        </p:spPr>
        <p:txBody>
          <a:bodyPr>
            <a:noAutofit/>
          </a:bodyPr>
          <a:lstStyle/>
          <a:p>
            <a:r>
              <a:rPr lang="nl-NL" sz="5400" b="1" dirty="0"/>
              <a:t>Is groepsdruk positief of negatief?</a:t>
            </a:r>
          </a:p>
        </p:txBody>
      </p:sp>
      <p:sp>
        <p:nvSpPr>
          <p:cNvPr id="5" name="Tijdelijke aanduiding voor voettekst 6">
            <a:extLst>
              <a:ext uri="{FF2B5EF4-FFF2-40B4-BE49-F238E27FC236}">
                <a16:creationId xmlns:a16="http://schemas.microsoft.com/office/drawing/2014/main" id="{5F8DD582-03FD-946E-9450-9748DB71B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nl-NL" sz="1000" dirty="0"/>
              <a:t>©Kieresoe 2023 Lucy Reijnen</a:t>
            </a:r>
          </a:p>
        </p:txBody>
      </p:sp>
    </p:spTree>
    <p:extLst>
      <p:ext uri="{BB962C8B-B14F-4D97-AF65-F5344CB8AC3E}">
        <p14:creationId xmlns:p14="http://schemas.microsoft.com/office/powerpoint/2010/main" val="1186456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2" descr="Afbeelding met tekening&#10;&#10;Beschrijving is gegenereerd met zeer hoge betrouwbaarheid">
            <a:extLst>
              <a:ext uri="{FF2B5EF4-FFF2-40B4-BE49-F238E27FC236}">
                <a16:creationId xmlns:a16="http://schemas.microsoft.com/office/drawing/2014/main" id="{1A151618-A4B0-4B91-9858-273FF5EBE8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997" y="349552"/>
            <a:ext cx="10083378" cy="5571067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95B2AD69-7188-40F6-9351-1931B544A1C4}"/>
              </a:ext>
            </a:extLst>
          </p:cNvPr>
          <p:cNvSpPr txBox="1"/>
          <p:nvPr/>
        </p:nvSpPr>
        <p:spPr>
          <a:xfrm>
            <a:off x="4258236" y="6087035"/>
            <a:ext cx="3738282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hlinkClick r:id="rId3"/>
              </a:rPr>
              <a:t>https://www.youtube.com/watch?v=7-L0Ar--AqY</a:t>
            </a:r>
          </a:p>
        </p:txBody>
      </p:sp>
      <p:sp>
        <p:nvSpPr>
          <p:cNvPr id="5" name="Tijdelijke aanduiding voor voettekst 6">
            <a:extLst>
              <a:ext uri="{FF2B5EF4-FFF2-40B4-BE49-F238E27FC236}">
                <a16:creationId xmlns:a16="http://schemas.microsoft.com/office/drawing/2014/main" id="{82C566C1-7722-C7CA-5E0D-73BDE68B0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nl-NL" sz="1000" dirty="0"/>
              <a:t>©Kieresoe 2023 Lucy Reijnen</a:t>
            </a:r>
          </a:p>
        </p:txBody>
      </p:sp>
    </p:spTree>
    <p:extLst>
      <p:ext uri="{BB962C8B-B14F-4D97-AF65-F5344CB8AC3E}">
        <p14:creationId xmlns:p14="http://schemas.microsoft.com/office/powerpoint/2010/main" val="3470773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2" descr="Afbeelding met klok, tekening&#10;&#10;Beschrijving is gegenereerd met zeer hoge betrouwbaarheid">
            <a:extLst>
              <a:ext uri="{FF2B5EF4-FFF2-40B4-BE49-F238E27FC236}">
                <a16:creationId xmlns:a16="http://schemas.microsoft.com/office/drawing/2014/main" id="{54670E55-506A-4303-8205-E16EA899F7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377736"/>
            <a:ext cx="5291666" cy="4102527"/>
          </a:xfrm>
          <a:prstGeom prst="rect">
            <a:avLst/>
          </a:prstGeom>
        </p:spPr>
      </p:pic>
      <p:pic>
        <p:nvPicPr>
          <p:cNvPr id="4" name="Afbeelding 4" descr="Afbeelding met persoon, binnen, man, eten&#10;&#10;Beschrijving is gegenereerd met zeer hoge betrouwbaarheid">
            <a:extLst>
              <a:ext uri="{FF2B5EF4-FFF2-40B4-BE49-F238E27FC236}">
                <a16:creationId xmlns:a16="http://schemas.microsoft.com/office/drawing/2014/main" id="{C6A55ABB-511F-41A4-A06E-29D97A1CA3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865" y="1460500"/>
            <a:ext cx="5291667" cy="393700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79E5561D-1A02-4DAC-A68B-69931BD3AB6E}"/>
              </a:ext>
            </a:extLst>
          </p:cNvPr>
          <p:cNvSpPr txBox="1"/>
          <p:nvPr/>
        </p:nvSpPr>
        <p:spPr>
          <a:xfrm>
            <a:off x="2711302" y="5838682"/>
            <a:ext cx="6191396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hlinkClick r:id="rId4"/>
              </a:rPr>
              <a:t>https://www.youtube.com/watch?v=qA-gbpt7Ts8&amp;t=6s</a:t>
            </a:r>
            <a:endParaRPr lang="en-US" sz="2000" dirty="0"/>
          </a:p>
        </p:txBody>
      </p:sp>
      <p:sp>
        <p:nvSpPr>
          <p:cNvPr id="5" name="Tijdelijke aanduiding voor voettekst 6">
            <a:extLst>
              <a:ext uri="{FF2B5EF4-FFF2-40B4-BE49-F238E27FC236}">
                <a16:creationId xmlns:a16="http://schemas.microsoft.com/office/drawing/2014/main" id="{C65130FC-3D96-74FC-DF95-A7E4AE898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nl-NL" sz="1000" dirty="0"/>
              <a:t>©Kieresoe 2023 Lucy Reijnen</a:t>
            </a:r>
          </a:p>
        </p:txBody>
      </p:sp>
    </p:spTree>
    <p:extLst>
      <p:ext uri="{BB962C8B-B14F-4D97-AF65-F5344CB8AC3E}">
        <p14:creationId xmlns:p14="http://schemas.microsoft.com/office/powerpoint/2010/main" val="3086842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64417D-AC88-4C06-89DF-EE37907FA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1289" y="6099871"/>
            <a:ext cx="4369420" cy="512957"/>
          </a:xfrm>
        </p:spPr>
        <p:txBody>
          <a:bodyPr>
            <a:normAutofit fontScale="90000"/>
          </a:bodyPr>
          <a:lstStyle/>
          <a:p>
            <a:r>
              <a:rPr lang="nl-NL" sz="1600" dirty="0">
                <a:hlinkClick r:id="rId2"/>
              </a:rPr>
              <a:t>https://www.youtube.com/watch?v=nGEnwBc3C64</a:t>
            </a:r>
            <a:br>
              <a:rPr lang="nl-NL" sz="1600" dirty="0"/>
            </a:br>
            <a:endParaRPr lang="nl-NL" sz="1600" dirty="0"/>
          </a:p>
        </p:txBody>
      </p:sp>
      <p:pic>
        <p:nvPicPr>
          <p:cNvPr id="1026" name="Picture 2" descr="Ook jij bent een kuddedier (ook al denk je van niet) | MINDF*CK - YouTube">
            <a:extLst>
              <a:ext uri="{FF2B5EF4-FFF2-40B4-BE49-F238E27FC236}">
                <a16:creationId xmlns:a16="http://schemas.microsoft.com/office/drawing/2014/main" id="{91F50A9E-4B0D-4BB2-B9A9-E95B9ECFCE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550" y="416613"/>
            <a:ext cx="10004899" cy="560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voettekst 6">
            <a:extLst>
              <a:ext uri="{FF2B5EF4-FFF2-40B4-BE49-F238E27FC236}">
                <a16:creationId xmlns:a16="http://schemas.microsoft.com/office/drawing/2014/main" id="{687CD554-4E9B-521E-4404-39A2F2BA9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nl-NL" sz="1000" dirty="0"/>
              <a:t>©Kieresoe 2023 Lucy Reijnen</a:t>
            </a:r>
          </a:p>
        </p:txBody>
      </p:sp>
    </p:spTree>
    <p:extLst>
      <p:ext uri="{BB962C8B-B14F-4D97-AF65-F5344CB8AC3E}">
        <p14:creationId xmlns:p14="http://schemas.microsoft.com/office/powerpoint/2010/main" val="3122465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2" descr="Afbeelding met kamer, tafel, levend, wit&#10;&#10;Beschrijving is gegenereerd met zeer hoge betrouwbaarheid">
            <a:extLst>
              <a:ext uri="{FF2B5EF4-FFF2-40B4-BE49-F238E27FC236}">
                <a16:creationId xmlns:a16="http://schemas.microsoft.com/office/drawing/2014/main" id="{6A3A6579-8045-4995-B5D1-23264B83FC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771" y="350321"/>
            <a:ext cx="7643935" cy="5727018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D5B4A5AC-FD03-4E6F-9E96-14C798B8A9E1}"/>
              </a:ext>
            </a:extLst>
          </p:cNvPr>
          <p:cNvSpPr txBox="1"/>
          <p:nvPr/>
        </p:nvSpPr>
        <p:spPr>
          <a:xfrm>
            <a:off x="3570194" y="6192370"/>
            <a:ext cx="4681817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1400" dirty="0">
                <a:solidFill>
                  <a:srgbClr val="0563C1"/>
                </a:solidFill>
                <a:cs typeface="Arial"/>
                <a:hlinkClick r:id="rId3"/>
              </a:rPr>
              <a:t>https://www.youtube.com/watch?v=FTq-nLy7Bfs</a:t>
            </a:r>
            <a:r>
              <a:rPr lang="nl-NL" sz="1400" dirty="0"/>
              <a:t>  </a:t>
            </a:r>
          </a:p>
        </p:txBody>
      </p:sp>
      <p:sp>
        <p:nvSpPr>
          <p:cNvPr id="5" name="Tijdelijke aanduiding voor voettekst 6">
            <a:extLst>
              <a:ext uri="{FF2B5EF4-FFF2-40B4-BE49-F238E27FC236}">
                <a16:creationId xmlns:a16="http://schemas.microsoft.com/office/drawing/2014/main" id="{F2605086-F5C4-0C53-B1F8-BD1CA21DB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53702" y="6492875"/>
            <a:ext cx="4114800" cy="365125"/>
          </a:xfrm>
        </p:spPr>
        <p:txBody>
          <a:bodyPr/>
          <a:lstStyle/>
          <a:p>
            <a:r>
              <a:rPr lang="nl-NL" sz="1000" dirty="0"/>
              <a:t>©Kieresoe 2023 Lucy Reijnen</a:t>
            </a:r>
          </a:p>
        </p:txBody>
      </p:sp>
    </p:spTree>
    <p:extLst>
      <p:ext uri="{BB962C8B-B14F-4D97-AF65-F5344CB8AC3E}">
        <p14:creationId xmlns:p14="http://schemas.microsoft.com/office/powerpoint/2010/main" val="4259127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2" descr="Afbeelding met man, persoon, foto, binnen&#10;&#10;Beschrijving is gegenereerd met zeer hoge betrouwbaarheid">
            <a:extLst>
              <a:ext uri="{FF2B5EF4-FFF2-40B4-BE49-F238E27FC236}">
                <a16:creationId xmlns:a16="http://schemas.microsoft.com/office/drawing/2014/main" id="{B1FFE8DF-1B9F-4A9A-9D10-25FDE7B044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84" b="3285"/>
          <a:stretch/>
        </p:blipFill>
        <p:spPr>
          <a:xfrm>
            <a:off x="1549969" y="462705"/>
            <a:ext cx="9461755" cy="5483209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1386E2ED-3699-4603-A767-48668D44A5A7}"/>
              </a:ext>
            </a:extLst>
          </p:cNvPr>
          <p:cNvSpPr txBox="1"/>
          <p:nvPr/>
        </p:nvSpPr>
        <p:spPr>
          <a:xfrm>
            <a:off x="3322509" y="6082645"/>
            <a:ext cx="4995581" cy="3126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400" u="sng" dirty="0">
                <a:solidFill>
                  <a:srgbClr val="24242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https://www.youtube.com/watch?v</a:t>
            </a:r>
            <a:r>
              <a:rPr lang="nl-NL" sz="1400" u="sng">
                <a:solidFill>
                  <a:srgbClr val="24242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=7Y0KT0ajZBw</a:t>
            </a:r>
            <a:r>
              <a:rPr lang="nl-NL" sz="1400" u="sng">
                <a:solidFill>
                  <a:srgbClr val="24242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nl-N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12FAA768-E77C-8E6C-928E-2F6632F88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©Kieresoe 2023Lucy Reijnen</a:t>
            </a:r>
          </a:p>
        </p:txBody>
      </p:sp>
    </p:spTree>
    <p:extLst>
      <p:ext uri="{BB962C8B-B14F-4D97-AF65-F5344CB8AC3E}">
        <p14:creationId xmlns:p14="http://schemas.microsoft.com/office/powerpoint/2010/main" val="348180939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254</Words>
  <Application>Microsoft Office PowerPoint</Application>
  <PresentationFormat>Breedbeeld</PresentationFormat>
  <Paragraphs>31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Wat is groepsdruk?</vt:lpstr>
      <vt:lpstr>Geef voorbeelden? </vt:lpstr>
      <vt:lpstr>PowerPoint-presentatie</vt:lpstr>
      <vt:lpstr>PowerPoint-presentatie</vt:lpstr>
      <vt:lpstr>https://www.youtube.com/watch?v=nGEnwBc3C64 </vt:lpstr>
      <vt:lpstr>PowerPoint-presentatie</vt:lpstr>
      <vt:lpstr>PowerPoint-presentatie</vt:lpstr>
      <vt:lpstr>PowerPoint-presentatie</vt:lpstr>
      <vt:lpstr>PowerPoint-presentatie</vt:lpstr>
      <vt:lpstr>Verder lezen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Lucy Reijnen</dc:creator>
  <cp:lastModifiedBy>Lucy Reijnen</cp:lastModifiedBy>
  <cp:revision>1</cp:revision>
  <dcterms:created xsi:type="dcterms:W3CDTF">2022-11-27T09:07:12Z</dcterms:created>
  <dcterms:modified xsi:type="dcterms:W3CDTF">2024-10-04T08:21:06Z</dcterms:modified>
</cp:coreProperties>
</file>