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9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8F931-B66F-4102-90D6-01ED043C4682}" v="1" dt="2026-04-04T19:42:00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4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75F95D63-B4BF-4A3A-9EB7-614E737035A7}"/>
    <pc:docChg chg="undo custSel addSld delSld modSld">
      <pc:chgData name="Lucy Reijnen" userId="8578f02e1fc7e122" providerId="LiveId" clId="{75F95D63-B4BF-4A3A-9EB7-614E737035A7}" dt="2026-04-05T10:39:26.845" v="118" actId="20577"/>
      <pc:docMkLst>
        <pc:docMk/>
      </pc:docMkLst>
      <pc:sldChg chg="modSp mod">
        <pc:chgData name="Lucy Reijnen" userId="8578f02e1fc7e122" providerId="LiveId" clId="{75F95D63-B4BF-4A3A-9EB7-614E737035A7}" dt="2026-04-04T19:51:20.644" v="105" actId="1076"/>
        <pc:sldMkLst>
          <pc:docMk/>
          <pc:sldMk cId="3907015401" sldId="258"/>
        </pc:sldMkLst>
        <pc:spChg chg="mod">
          <ac:chgData name="Lucy Reijnen" userId="8578f02e1fc7e122" providerId="LiveId" clId="{75F95D63-B4BF-4A3A-9EB7-614E737035A7}" dt="2026-04-04T19:51:20.644" v="105" actId="1076"/>
          <ac:spMkLst>
            <pc:docMk/>
            <pc:sldMk cId="3907015401" sldId="258"/>
            <ac:spMk id="2" creationId="{04A590D6-964A-79FD-AB86-0E088F2DADD1}"/>
          </ac:spMkLst>
        </pc:spChg>
        <pc:spChg chg="mod">
          <ac:chgData name="Lucy Reijnen" userId="8578f02e1fc7e122" providerId="LiveId" clId="{75F95D63-B4BF-4A3A-9EB7-614E737035A7}" dt="2026-04-04T19:51:17.694" v="104" actId="1076"/>
          <ac:spMkLst>
            <pc:docMk/>
            <pc:sldMk cId="3907015401" sldId="258"/>
            <ac:spMk id="3" creationId="{2E07FD63-DC4F-75DA-E548-1DF899B707D6}"/>
          </ac:spMkLst>
        </pc:spChg>
        <pc:spChg chg="mod">
          <ac:chgData name="Lucy Reijnen" userId="8578f02e1fc7e122" providerId="LiveId" clId="{75F95D63-B4BF-4A3A-9EB7-614E737035A7}" dt="2026-04-04T19:51:13.991" v="103" actId="1076"/>
          <ac:spMkLst>
            <pc:docMk/>
            <pc:sldMk cId="3907015401" sldId="258"/>
            <ac:spMk id="4" creationId="{65866630-0390-ECC4-99D0-A0B394634E80}"/>
          </ac:spMkLst>
        </pc:spChg>
        <pc:spChg chg="mod">
          <ac:chgData name="Lucy Reijnen" userId="8578f02e1fc7e122" providerId="LiveId" clId="{75F95D63-B4BF-4A3A-9EB7-614E737035A7}" dt="2026-04-04T19:51:10.802" v="102" actId="1076"/>
          <ac:spMkLst>
            <pc:docMk/>
            <pc:sldMk cId="3907015401" sldId="258"/>
            <ac:spMk id="5" creationId="{4FCE5CE0-758B-A4CC-FEB7-FED74B02C053}"/>
          </ac:spMkLst>
        </pc:spChg>
      </pc:sldChg>
      <pc:sldChg chg="modSp mod">
        <pc:chgData name="Lucy Reijnen" userId="8578f02e1fc7e122" providerId="LiveId" clId="{75F95D63-B4BF-4A3A-9EB7-614E737035A7}" dt="2026-04-04T19:45:26.204" v="48" actId="1076"/>
        <pc:sldMkLst>
          <pc:docMk/>
          <pc:sldMk cId="314999075" sldId="259"/>
        </pc:sldMkLst>
        <pc:spChg chg="mod">
          <ac:chgData name="Lucy Reijnen" userId="8578f02e1fc7e122" providerId="LiveId" clId="{75F95D63-B4BF-4A3A-9EB7-614E737035A7}" dt="2026-04-04T19:45:26.204" v="48" actId="1076"/>
          <ac:spMkLst>
            <pc:docMk/>
            <pc:sldMk cId="314999075" sldId="259"/>
            <ac:spMk id="9" creationId="{D4AAF03D-07F5-6463-BE45-7ADBDAC3EFDA}"/>
          </ac:spMkLst>
        </pc:spChg>
      </pc:sldChg>
      <pc:sldChg chg="modSp mod">
        <pc:chgData name="Lucy Reijnen" userId="8578f02e1fc7e122" providerId="LiveId" clId="{75F95D63-B4BF-4A3A-9EB7-614E737035A7}" dt="2026-04-04T19:45:51.413" v="50" actId="1076"/>
        <pc:sldMkLst>
          <pc:docMk/>
          <pc:sldMk cId="2928615745" sldId="261"/>
        </pc:sldMkLst>
        <pc:spChg chg="mod">
          <ac:chgData name="Lucy Reijnen" userId="8578f02e1fc7e122" providerId="LiveId" clId="{75F95D63-B4BF-4A3A-9EB7-614E737035A7}" dt="2026-04-04T19:45:51.413" v="50" actId="1076"/>
          <ac:spMkLst>
            <pc:docMk/>
            <pc:sldMk cId="2928615745" sldId="261"/>
            <ac:spMk id="6" creationId="{CACBC00C-823C-9098-8DE2-508FE7D8F983}"/>
          </ac:spMkLst>
        </pc:spChg>
      </pc:sldChg>
      <pc:sldChg chg="addSp modSp mod">
        <pc:chgData name="Lucy Reijnen" userId="8578f02e1fc7e122" providerId="LiveId" clId="{75F95D63-B4BF-4A3A-9EB7-614E737035A7}" dt="2026-04-05T10:39:26.845" v="118" actId="20577"/>
        <pc:sldMkLst>
          <pc:docMk/>
          <pc:sldMk cId="3441749768" sldId="262"/>
        </pc:sldMkLst>
        <pc:spChg chg="mod">
          <ac:chgData name="Lucy Reijnen" userId="8578f02e1fc7e122" providerId="LiveId" clId="{75F95D63-B4BF-4A3A-9EB7-614E737035A7}" dt="2026-04-05T10:39:26.845" v="118" actId="20577"/>
          <ac:spMkLst>
            <pc:docMk/>
            <pc:sldMk cId="3441749768" sldId="262"/>
            <ac:spMk id="2" creationId="{C2274F8F-595E-8AD5-B94F-C01691BC869D}"/>
          </ac:spMkLst>
        </pc:spChg>
        <pc:spChg chg="mod">
          <ac:chgData name="Lucy Reijnen" userId="8578f02e1fc7e122" providerId="LiveId" clId="{75F95D63-B4BF-4A3A-9EB7-614E737035A7}" dt="2026-04-04T19:51:41.320" v="107" actId="27636"/>
          <ac:spMkLst>
            <pc:docMk/>
            <pc:sldMk cId="3441749768" sldId="262"/>
            <ac:spMk id="3" creationId="{A5145291-7DE8-7821-B22F-7846F6DEE870}"/>
          </ac:spMkLst>
        </pc:spChg>
        <pc:picChg chg="add mod modCrop">
          <ac:chgData name="Lucy Reijnen" userId="8578f02e1fc7e122" providerId="LiveId" clId="{75F95D63-B4BF-4A3A-9EB7-614E737035A7}" dt="2026-04-04T19:44:25.373" v="46" actId="1076"/>
          <ac:picMkLst>
            <pc:docMk/>
            <pc:sldMk cId="3441749768" sldId="262"/>
            <ac:picMk id="5" creationId="{20F96024-2B1E-6372-B932-7AA91498F1F6}"/>
          </ac:picMkLst>
        </pc:picChg>
      </pc:sldChg>
      <pc:sldChg chg="modSp mod">
        <pc:chgData name="Lucy Reijnen" userId="8578f02e1fc7e122" providerId="LiveId" clId="{75F95D63-B4BF-4A3A-9EB7-614E737035A7}" dt="2026-04-04T19:46:14.178" v="52" actId="1076"/>
        <pc:sldMkLst>
          <pc:docMk/>
          <pc:sldMk cId="3134897104" sldId="263"/>
        </pc:sldMkLst>
        <pc:spChg chg="mod">
          <ac:chgData name="Lucy Reijnen" userId="8578f02e1fc7e122" providerId="LiveId" clId="{75F95D63-B4BF-4A3A-9EB7-614E737035A7}" dt="2026-04-04T19:46:14.178" v="52" actId="1076"/>
          <ac:spMkLst>
            <pc:docMk/>
            <pc:sldMk cId="3134897104" sldId="263"/>
            <ac:spMk id="3" creationId="{54483BDD-34B1-6324-2CD1-34C434151162}"/>
          </ac:spMkLst>
        </pc:spChg>
      </pc:sldChg>
      <pc:sldChg chg="modSp mod">
        <pc:chgData name="Lucy Reijnen" userId="8578f02e1fc7e122" providerId="LiveId" clId="{75F95D63-B4BF-4A3A-9EB7-614E737035A7}" dt="2026-04-04T19:46:29.812" v="55" actId="14100"/>
        <pc:sldMkLst>
          <pc:docMk/>
          <pc:sldMk cId="2401894026" sldId="264"/>
        </pc:sldMkLst>
        <pc:spChg chg="mod">
          <ac:chgData name="Lucy Reijnen" userId="8578f02e1fc7e122" providerId="LiveId" clId="{75F95D63-B4BF-4A3A-9EB7-614E737035A7}" dt="2026-04-04T19:46:29.812" v="55" actId="14100"/>
          <ac:spMkLst>
            <pc:docMk/>
            <pc:sldMk cId="2401894026" sldId="264"/>
            <ac:spMk id="3" creationId="{BA61D123-10F4-DEDF-221A-31A5D37AF5C7}"/>
          </ac:spMkLst>
        </pc:spChg>
      </pc:sldChg>
      <pc:sldChg chg="modSp mod">
        <pc:chgData name="Lucy Reijnen" userId="8578f02e1fc7e122" providerId="LiveId" clId="{75F95D63-B4BF-4A3A-9EB7-614E737035A7}" dt="2026-04-04T19:46:38.144" v="56" actId="255"/>
        <pc:sldMkLst>
          <pc:docMk/>
          <pc:sldMk cId="2460015140" sldId="265"/>
        </pc:sldMkLst>
        <pc:spChg chg="mod">
          <ac:chgData name="Lucy Reijnen" userId="8578f02e1fc7e122" providerId="LiveId" clId="{75F95D63-B4BF-4A3A-9EB7-614E737035A7}" dt="2026-04-04T19:46:38.144" v="56" actId="255"/>
          <ac:spMkLst>
            <pc:docMk/>
            <pc:sldMk cId="2460015140" sldId="265"/>
            <ac:spMk id="3" creationId="{974019E5-B044-3D00-EEE3-06AE792DBFC4}"/>
          </ac:spMkLst>
        </pc:spChg>
      </pc:sldChg>
      <pc:sldChg chg="modSp mod">
        <pc:chgData name="Lucy Reijnen" userId="8578f02e1fc7e122" providerId="LiveId" clId="{75F95D63-B4BF-4A3A-9EB7-614E737035A7}" dt="2026-04-04T19:46:59.043" v="58" actId="255"/>
        <pc:sldMkLst>
          <pc:docMk/>
          <pc:sldMk cId="20036228" sldId="266"/>
        </pc:sldMkLst>
        <pc:spChg chg="mod">
          <ac:chgData name="Lucy Reijnen" userId="8578f02e1fc7e122" providerId="LiveId" clId="{75F95D63-B4BF-4A3A-9EB7-614E737035A7}" dt="2026-04-04T19:46:59.043" v="58" actId="255"/>
          <ac:spMkLst>
            <pc:docMk/>
            <pc:sldMk cId="20036228" sldId="266"/>
            <ac:spMk id="3" creationId="{E9E42A29-3498-7102-E46D-717ABD70E5DC}"/>
          </ac:spMkLst>
        </pc:spChg>
      </pc:sldChg>
      <pc:sldChg chg="modSp mod">
        <pc:chgData name="Lucy Reijnen" userId="8578f02e1fc7e122" providerId="LiveId" clId="{75F95D63-B4BF-4A3A-9EB7-614E737035A7}" dt="2026-04-04T19:47:06.945" v="59" actId="255"/>
        <pc:sldMkLst>
          <pc:docMk/>
          <pc:sldMk cId="3389669196" sldId="267"/>
        </pc:sldMkLst>
        <pc:spChg chg="mod">
          <ac:chgData name="Lucy Reijnen" userId="8578f02e1fc7e122" providerId="LiveId" clId="{75F95D63-B4BF-4A3A-9EB7-614E737035A7}" dt="2026-04-04T19:47:06.945" v="59" actId="255"/>
          <ac:spMkLst>
            <pc:docMk/>
            <pc:sldMk cId="3389669196" sldId="267"/>
            <ac:spMk id="3" creationId="{5C6BBFFD-C594-433D-ABA0-177F71FD00A2}"/>
          </ac:spMkLst>
        </pc:spChg>
      </pc:sldChg>
      <pc:sldChg chg="modSp mod">
        <pc:chgData name="Lucy Reijnen" userId="8578f02e1fc7e122" providerId="LiveId" clId="{75F95D63-B4BF-4A3A-9EB7-614E737035A7}" dt="2026-04-04T19:47:12.912" v="60" actId="255"/>
        <pc:sldMkLst>
          <pc:docMk/>
          <pc:sldMk cId="3541745124" sldId="268"/>
        </pc:sldMkLst>
        <pc:spChg chg="mod">
          <ac:chgData name="Lucy Reijnen" userId="8578f02e1fc7e122" providerId="LiveId" clId="{75F95D63-B4BF-4A3A-9EB7-614E737035A7}" dt="2026-04-04T19:47:12.912" v="60" actId="255"/>
          <ac:spMkLst>
            <pc:docMk/>
            <pc:sldMk cId="3541745124" sldId="268"/>
            <ac:spMk id="3" creationId="{2A8515FA-E582-BAAD-8FD5-690D2B656205}"/>
          </ac:spMkLst>
        </pc:spChg>
      </pc:sldChg>
      <pc:sldChg chg="modSp mod">
        <pc:chgData name="Lucy Reijnen" userId="8578f02e1fc7e122" providerId="LiveId" clId="{75F95D63-B4BF-4A3A-9EB7-614E737035A7}" dt="2026-04-04T19:47:22.313" v="61" actId="255"/>
        <pc:sldMkLst>
          <pc:docMk/>
          <pc:sldMk cId="3234187836" sldId="269"/>
        </pc:sldMkLst>
        <pc:spChg chg="mod">
          <ac:chgData name="Lucy Reijnen" userId="8578f02e1fc7e122" providerId="LiveId" clId="{75F95D63-B4BF-4A3A-9EB7-614E737035A7}" dt="2026-04-04T19:47:22.313" v="61" actId="255"/>
          <ac:spMkLst>
            <pc:docMk/>
            <pc:sldMk cId="3234187836" sldId="269"/>
            <ac:spMk id="3" creationId="{7AEE55B2-4664-58AA-176B-D3B34307B81E}"/>
          </ac:spMkLst>
        </pc:spChg>
      </pc:sldChg>
      <pc:sldChg chg="modSp mod">
        <pc:chgData name="Lucy Reijnen" userId="8578f02e1fc7e122" providerId="LiveId" clId="{75F95D63-B4BF-4A3A-9EB7-614E737035A7}" dt="2026-04-04T19:47:33.480" v="62" actId="255"/>
        <pc:sldMkLst>
          <pc:docMk/>
          <pc:sldMk cId="4251023410" sldId="270"/>
        </pc:sldMkLst>
        <pc:spChg chg="mod">
          <ac:chgData name="Lucy Reijnen" userId="8578f02e1fc7e122" providerId="LiveId" clId="{75F95D63-B4BF-4A3A-9EB7-614E737035A7}" dt="2026-04-04T19:47:33.480" v="62" actId="255"/>
          <ac:spMkLst>
            <pc:docMk/>
            <pc:sldMk cId="4251023410" sldId="270"/>
            <ac:spMk id="3" creationId="{1A9071D6-DFF2-EF14-E711-AF38A1C29FE3}"/>
          </ac:spMkLst>
        </pc:spChg>
      </pc:sldChg>
      <pc:sldChg chg="modSp mod">
        <pc:chgData name="Lucy Reijnen" userId="8578f02e1fc7e122" providerId="LiveId" clId="{75F95D63-B4BF-4A3A-9EB7-614E737035A7}" dt="2026-04-04T19:47:45.433" v="64" actId="1076"/>
        <pc:sldMkLst>
          <pc:docMk/>
          <pc:sldMk cId="654664275" sldId="271"/>
        </pc:sldMkLst>
        <pc:spChg chg="mod">
          <ac:chgData name="Lucy Reijnen" userId="8578f02e1fc7e122" providerId="LiveId" clId="{75F95D63-B4BF-4A3A-9EB7-614E737035A7}" dt="2026-04-04T19:47:45.433" v="64" actId="1076"/>
          <ac:spMkLst>
            <pc:docMk/>
            <pc:sldMk cId="654664275" sldId="271"/>
            <ac:spMk id="3" creationId="{2ADC25E9-9336-D967-D1DE-9B4B1A8941E9}"/>
          </ac:spMkLst>
        </pc:spChg>
      </pc:sldChg>
      <pc:sldChg chg="modSp mod">
        <pc:chgData name="Lucy Reijnen" userId="8578f02e1fc7e122" providerId="LiveId" clId="{75F95D63-B4BF-4A3A-9EB7-614E737035A7}" dt="2026-04-04T19:48:00.144" v="66" actId="122"/>
        <pc:sldMkLst>
          <pc:docMk/>
          <pc:sldMk cId="3465051005" sldId="272"/>
        </pc:sldMkLst>
        <pc:spChg chg="mod">
          <ac:chgData name="Lucy Reijnen" userId="8578f02e1fc7e122" providerId="LiveId" clId="{75F95D63-B4BF-4A3A-9EB7-614E737035A7}" dt="2026-04-04T19:48:00.144" v="66" actId="122"/>
          <ac:spMkLst>
            <pc:docMk/>
            <pc:sldMk cId="3465051005" sldId="272"/>
            <ac:spMk id="3" creationId="{54F6D04F-67F0-85FB-1B68-285BAEF1D05E}"/>
          </ac:spMkLst>
        </pc:spChg>
      </pc:sldChg>
      <pc:sldChg chg="modSp mod">
        <pc:chgData name="Lucy Reijnen" userId="8578f02e1fc7e122" providerId="LiveId" clId="{75F95D63-B4BF-4A3A-9EB7-614E737035A7}" dt="2026-04-04T19:48:17.616" v="70" actId="1076"/>
        <pc:sldMkLst>
          <pc:docMk/>
          <pc:sldMk cId="2562993218" sldId="273"/>
        </pc:sldMkLst>
        <pc:spChg chg="mod">
          <ac:chgData name="Lucy Reijnen" userId="8578f02e1fc7e122" providerId="LiveId" clId="{75F95D63-B4BF-4A3A-9EB7-614E737035A7}" dt="2026-04-04T19:48:17.616" v="70" actId="1076"/>
          <ac:spMkLst>
            <pc:docMk/>
            <pc:sldMk cId="2562993218" sldId="273"/>
            <ac:spMk id="4" creationId="{A170B0DA-A578-50A7-CD5B-1AD356BB4746}"/>
          </ac:spMkLst>
        </pc:spChg>
      </pc:sldChg>
      <pc:sldChg chg="modSp mod">
        <pc:chgData name="Lucy Reijnen" userId="8578f02e1fc7e122" providerId="LiveId" clId="{75F95D63-B4BF-4A3A-9EB7-614E737035A7}" dt="2026-04-04T19:48:47.046" v="71" actId="255"/>
        <pc:sldMkLst>
          <pc:docMk/>
          <pc:sldMk cId="3441697405" sldId="275"/>
        </pc:sldMkLst>
        <pc:spChg chg="mod">
          <ac:chgData name="Lucy Reijnen" userId="8578f02e1fc7e122" providerId="LiveId" clId="{75F95D63-B4BF-4A3A-9EB7-614E737035A7}" dt="2026-04-04T19:48:47.046" v="71" actId="255"/>
          <ac:spMkLst>
            <pc:docMk/>
            <pc:sldMk cId="3441697405" sldId="275"/>
            <ac:spMk id="3" creationId="{A818CDFF-A15E-80BB-09AD-0E0E478F7C11}"/>
          </ac:spMkLst>
        </pc:spChg>
      </pc:sldChg>
      <pc:sldChg chg="modSp mod">
        <pc:chgData name="Lucy Reijnen" userId="8578f02e1fc7e122" providerId="LiveId" clId="{75F95D63-B4BF-4A3A-9EB7-614E737035A7}" dt="2026-04-04T19:48:56.600" v="74" actId="14100"/>
        <pc:sldMkLst>
          <pc:docMk/>
          <pc:sldMk cId="2283235305" sldId="276"/>
        </pc:sldMkLst>
        <pc:spChg chg="mod">
          <ac:chgData name="Lucy Reijnen" userId="8578f02e1fc7e122" providerId="LiveId" clId="{75F95D63-B4BF-4A3A-9EB7-614E737035A7}" dt="2026-04-04T19:48:56.600" v="74" actId="14100"/>
          <ac:spMkLst>
            <pc:docMk/>
            <pc:sldMk cId="2283235305" sldId="276"/>
            <ac:spMk id="3" creationId="{B06E2141-4ADB-70F5-1793-485FF7A42915}"/>
          </ac:spMkLst>
        </pc:spChg>
      </pc:sldChg>
      <pc:sldChg chg="modSp mod">
        <pc:chgData name="Lucy Reijnen" userId="8578f02e1fc7e122" providerId="LiveId" clId="{75F95D63-B4BF-4A3A-9EB7-614E737035A7}" dt="2026-04-04T19:49:12.084" v="77" actId="14100"/>
        <pc:sldMkLst>
          <pc:docMk/>
          <pc:sldMk cId="1340370101" sldId="277"/>
        </pc:sldMkLst>
        <pc:spChg chg="mod">
          <ac:chgData name="Lucy Reijnen" userId="8578f02e1fc7e122" providerId="LiveId" clId="{75F95D63-B4BF-4A3A-9EB7-614E737035A7}" dt="2026-04-04T19:49:12.084" v="77" actId="14100"/>
          <ac:spMkLst>
            <pc:docMk/>
            <pc:sldMk cId="1340370101" sldId="277"/>
            <ac:spMk id="3" creationId="{EC77AFBE-57BB-EED8-882B-6252963E818A}"/>
          </ac:spMkLst>
        </pc:spChg>
      </pc:sldChg>
      <pc:sldChg chg="modSp mod">
        <pc:chgData name="Lucy Reijnen" userId="8578f02e1fc7e122" providerId="LiveId" clId="{75F95D63-B4BF-4A3A-9EB7-614E737035A7}" dt="2026-04-04T19:49:24.712" v="81" actId="1076"/>
        <pc:sldMkLst>
          <pc:docMk/>
          <pc:sldMk cId="1924580106" sldId="278"/>
        </pc:sldMkLst>
        <pc:spChg chg="mod">
          <ac:chgData name="Lucy Reijnen" userId="8578f02e1fc7e122" providerId="LiveId" clId="{75F95D63-B4BF-4A3A-9EB7-614E737035A7}" dt="2026-04-04T19:49:24.712" v="81" actId="1076"/>
          <ac:spMkLst>
            <pc:docMk/>
            <pc:sldMk cId="1924580106" sldId="278"/>
            <ac:spMk id="3" creationId="{D1D7DF1B-1666-FAED-775F-A993F7ACEA94}"/>
          </ac:spMkLst>
        </pc:spChg>
      </pc:sldChg>
      <pc:sldChg chg="modSp mod">
        <pc:chgData name="Lucy Reijnen" userId="8578f02e1fc7e122" providerId="LiveId" clId="{75F95D63-B4BF-4A3A-9EB7-614E737035A7}" dt="2026-04-04T19:49:32.023" v="82" actId="255"/>
        <pc:sldMkLst>
          <pc:docMk/>
          <pc:sldMk cId="3984037323" sldId="279"/>
        </pc:sldMkLst>
        <pc:spChg chg="mod">
          <ac:chgData name="Lucy Reijnen" userId="8578f02e1fc7e122" providerId="LiveId" clId="{75F95D63-B4BF-4A3A-9EB7-614E737035A7}" dt="2026-04-04T19:49:32.023" v="82" actId="255"/>
          <ac:spMkLst>
            <pc:docMk/>
            <pc:sldMk cId="3984037323" sldId="279"/>
            <ac:spMk id="3" creationId="{CE0EC528-1451-F1E3-8B66-D1535EEAF81D}"/>
          </ac:spMkLst>
        </pc:spChg>
      </pc:sldChg>
      <pc:sldChg chg="modSp mod">
        <pc:chgData name="Lucy Reijnen" userId="8578f02e1fc7e122" providerId="LiveId" clId="{75F95D63-B4BF-4A3A-9EB7-614E737035A7}" dt="2026-04-04T19:49:52.906" v="86" actId="1076"/>
        <pc:sldMkLst>
          <pc:docMk/>
          <pc:sldMk cId="1360732740" sldId="280"/>
        </pc:sldMkLst>
        <pc:spChg chg="mod">
          <ac:chgData name="Lucy Reijnen" userId="8578f02e1fc7e122" providerId="LiveId" clId="{75F95D63-B4BF-4A3A-9EB7-614E737035A7}" dt="2026-04-04T19:49:52.906" v="86" actId="1076"/>
          <ac:spMkLst>
            <pc:docMk/>
            <pc:sldMk cId="1360732740" sldId="280"/>
            <ac:spMk id="3" creationId="{D36D5760-E8CF-9A0A-F82B-25380045A2D5}"/>
          </ac:spMkLst>
        </pc:spChg>
      </pc:sldChg>
      <pc:sldChg chg="modSp mod">
        <pc:chgData name="Lucy Reijnen" userId="8578f02e1fc7e122" providerId="LiveId" clId="{75F95D63-B4BF-4A3A-9EB7-614E737035A7}" dt="2026-04-04T19:50:17.487" v="93" actId="14100"/>
        <pc:sldMkLst>
          <pc:docMk/>
          <pc:sldMk cId="1583163147" sldId="281"/>
        </pc:sldMkLst>
        <pc:spChg chg="mod">
          <ac:chgData name="Lucy Reijnen" userId="8578f02e1fc7e122" providerId="LiveId" clId="{75F95D63-B4BF-4A3A-9EB7-614E737035A7}" dt="2026-04-04T19:50:17.487" v="93" actId="14100"/>
          <ac:spMkLst>
            <pc:docMk/>
            <pc:sldMk cId="1583163147" sldId="281"/>
            <ac:spMk id="3" creationId="{9002796A-48CD-9FDC-C749-7D76BABC997B}"/>
          </ac:spMkLst>
        </pc:spChg>
      </pc:sldChg>
      <pc:sldChg chg="delSp modSp del mod">
        <pc:chgData name="Lucy Reijnen" userId="8578f02e1fc7e122" providerId="LiveId" clId="{75F95D63-B4BF-4A3A-9EB7-614E737035A7}" dt="2026-04-04T19:50:41.582" v="98" actId="47"/>
        <pc:sldMkLst>
          <pc:docMk/>
          <pc:sldMk cId="1017170702" sldId="282"/>
        </pc:sldMkLst>
        <pc:spChg chg="del mod">
          <ac:chgData name="Lucy Reijnen" userId="8578f02e1fc7e122" providerId="LiveId" clId="{75F95D63-B4BF-4A3A-9EB7-614E737035A7}" dt="2026-04-04T19:50:38.477" v="97" actId="478"/>
          <ac:spMkLst>
            <pc:docMk/>
            <pc:sldMk cId="1017170702" sldId="282"/>
            <ac:spMk id="3" creationId="{18EF6B5D-4401-A20C-9B20-9B69CFF35252}"/>
          </ac:spMkLst>
        </pc:spChg>
      </pc:sldChg>
      <pc:sldChg chg="del">
        <pc:chgData name="Lucy Reijnen" userId="8578f02e1fc7e122" providerId="LiveId" clId="{75F95D63-B4BF-4A3A-9EB7-614E737035A7}" dt="2026-04-04T19:43:13.800" v="31" actId="47"/>
        <pc:sldMkLst>
          <pc:docMk/>
          <pc:sldMk cId="2171092381" sldId="283"/>
        </pc:sldMkLst>
      </pc:sldChg>
      <pc:sldChg chg="del">
        <pc:chgData name="Lucy Reijnen" userId="8578f02e1fc7e122" providerId="LiveId" clId="{75F95D63-B4BF-4A3A-9EB7-614E737035A7}" dt="2026-04-04T19:43:14.685" v="32" actId="47"/>
        <pc:sldMkLst>
          <pc:docMk/>
          <pc:sldMk cId="1526528674" sldId="284"/>
        </pc:sldMkLst>
      </pc:sldChg>
      <pc:sldChg chg="add del">
        <pc:chgData name="Lucy Reijnen" userId="8578f02e1fc7e122" providerId="LiveId" clId="{75F95D63-B4BF-4A3A-9EB7-614E737035A7}" dt="2026-04-04T19:43:20.433" v="35" actId="47"/>
        <pc:sldMkLst>
          <pc:docMk/>
          <pc:sldMk cId="772113336" sldId="285"/>
        </pc:sldMkLst>
      </pc:sldChg>
      <pc:sldChg chg="del">
        <pc:chgData name="Lucy Reijnen" userId="8578f02e1fc7e122" providerId="LiveId" clId="{75F95D63-B4BF-4A3A-9EB7-614E737035A7}" dt="2026-04-04T19:43:21.743" v="36" actId="47"/>
        <pc:sldMkLst>
          <pc:docMk/>
          <pc:sldMk cId="3678066238" sldId="286"/>
        </pc:sldMkLst>
      </pc:sldChg>
      <pc:sldChg chg="del">
        <pc:chgData name="Lucy Reijnen" userId="8578f02e1fc7e122" providerId="LiveId" clId="{75F95D63-B4BF-4A3A-9EB7-614E737035A7}" dt="2026-04-04T19:43:10.160" v="30" actId="47"/>
        <pc:sldMkLst>
          <pc:docMk/>
          <pc:sldMk cId="2249039336" sldId="287"/>
        </pc:sldMkLst>
      </pc:sldChg>
      <pc:sldChg chg="modSp mod">
        <pc:chgData name="Lucy Reijnen" userId="8578f02e1fc7e122" providerId="LiveId" clId="{75F95D63-B4BF-4A3A-9EB7-614E737035A7}" dt="2026-04-04T19:50:53.588" v="101" actId="14100"/>
        <pc:sldMkLst>
          <pc:docMk/>
          <pc:sldMk cId="183605558" sldId="288"/>
        </pc:sldMkLst>
        <pc:spChg chg="mod">
          <ac:chgData name="Lucy Reijnen" userId="8578f02e1fc7e122" providerId="LiveId" clId="{75F95D63-B4BF-4A3A-9EB7-614E737035A7}" dt="2026-04-04T19:50:53.588" v="101" actId="14100"/>
          <ac:spMkLst>
            <pc:docMk/>
            <pc:sldMk cId="183605558" sldId="288"/>
            <ac:spMk id="3" creationId="{8342A42E-3997-2167-5A66-F95BE7F7596C}"/>
          </ac:spMkLst>
        </pc:spChg>
      </pc:sldChg>
      <pc:sldChg chg="modSp new mod">
        <pc:chgData name="Lucy Reijnen" userId="8578f02e1fc7e122" providerId="LiveId" clId="{75F95D63-B4BF-4A3A-9EB7-614E737035A7}" dt="2026-04-04T19:42:50.076" v="29" actId="14100"/>
        <pc:sldMkLst>
          <pc:docMk/>
          <pc:sldMk cId="2173717179" sldId="289"/>
        </pc:sldMkLst>
        <pc:spChg chg="mod">
          <ac:chgData name="Lucy Reijnen" userId="8578f02e1fc7e122" providerId="LiveId" clId="{75F95D63-B4BF-4A3A-9EB7-614E737035A7}" dt="2026-04-04T19:41:34.644" v="12" actId="14100"/>
          <ac:spMkLst>
            <pc:docMk/>
            <pc:sldMk cId="2173717179" sldId="289"/>
            <ac:spMk id="2" creationId="{03093197-B0D8-EFEB-2A7A-25AB75AE4EFA}"/>
          </ac:spMkLst>
        </pc:spChg>
        <pc:spChg chg="mod">
          <ac:chgData name="Lucy Reijnen" userId="8578f02e1fc7e122" providerId="LiveId" clId="{75F95D63-B4BF-4A3A-9EB7-614E737035A7}" dt="2026-04-04T19:42:50.076" v="29" actId="14100"/>
          <ac:spMkLst>
            <pc:docMk/>
            <pc:sldMk cId="2173717179" sldId="289"/>
            <ac:spMk id="3" creationId="{C688A038-5814-BC29-814A-0D502C93D5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4112-EC9A-4A2A-9CF9-5F97862BAEEA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CB25-7E36-4A7B-BFD5-3DC9B5012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59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5D52-0121-E992-287D-302BEE62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1FDE71-0B94-B734-7F2B-3AF22A7AD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13BE17-F31D-902D-DED9-D5143EB3D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4FB054-FD97-8A36-92BF-29DD7235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09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52C8C-BE15-E9A8-E651-6BDC48D0D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C3D69A-3D50-2F09-39F4-4707B61B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A8AA47-D6BA-396E-53E8-1B8276FD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867995-B433-90B0-0ABC-3B5C3363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BC004-33AC-D09A-1626-99D2338E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5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3C732-ADEA-9C2B-F036-3FD9291E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5EEE5-1F9B-0AE8-3B07-320040ECC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1F00E-9B1D-635B-F002-61483EC0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5B0E6E-6ED9-0E7E-43FC-B8613AFA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2B375-8FD5-0F20-80E8-F50F05E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26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342494-23A6-60D8-AF4C-6709CE392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B992B-72CB-9DED-34F4-7AB299E6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30003-3F4E-0173-AEA6-FDDC6E27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F0BE2-390B-6D37-A252-B5421E7F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077A5-536F-DC94-EEF0-32D30756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50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845E1-A6E4-7AEC-4A56-9ABE94BA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5A0C1-570E-32BA-7328-993D7847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D86F94-8910-F8DF-23A5-D7322813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08E61C-D29D-5ECA-3392-F7AD575C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A15B9C-CAF9-1C0B-1049-D92D305E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A343B-68EC-329A-2FCD-73C65EFB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A6A045-59FF-3CBC-6B29-620005D9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100CB-0BA1-8163-5CDF-67032F18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E0654-71CD-71A3-CF29-F7D60360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12163-DEBC-20E9-E506-794C5AC8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3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79125-53A5-860B-6800-C70514FA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8687F-3919-CC5A-CEC7-788A19BF1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2B9727-1793-8885-100F-59B519D3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64C69C-1443-BD86-0278-CB33D374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D78F45-E171-74C5-0EAE-5E77F037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7E60D3-F8C8-3647-7588-4E6007AA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9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20577-F5D1-9736-4739-07FC3B3D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4E3D4-31CD-4531-C44C-6DC67024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FED12-8055-19EA-18F6-77D74F9C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D1F277-73CC-665C-9959-A724C03EB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18A8F7-901C-2D0D-EACB-316147E7D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7D029B-3261-A7BA-D78C-5EBD90A7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509DC7-4212-8BAB-0A3A-979FE89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AF010C-A3B8-94B9-5857-669312AA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2A6EE-FC1C-6254-B87C-43F36EF0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480450-A7AD-0CE0-A8DF-C56F7486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335DA5-6859-D569-F7C4-C483462E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06E2E6-A370-07EF-D991-35D51DFC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89BC07-C730-13C6-18BE-0EA18457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EFB8F9-079C-2557-1326-30214376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0567B-C93E-C4D6-B420-275285FF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3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3CB72-97AD-91B4-2ED2-A59CEE6C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52591-FEF6-156A-4B9C-387C055F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0C111D-3F99-A801-EFBA-AF3FD8C8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07E7C2-67F5-661E-899D-566D393E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5B3300-0F2B-02F0-FE28-7AA2503D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3677F4-9005-A143-D70A-ABEC5EC1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9A12-B3C9-1ACE-E5E6-59A40049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A90434-D534-A638-59A0-D34106156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639E0-A008-D17E-9579-97EF2318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848F6E-31B0-037B-5681-1E310149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751C66-FEB8-F872-7F66-05527510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B09C8C-0582-53D0-C9D9-39E43C22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0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6EF09A-3DDB-F702-A878-15142761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05E20-6324-3261-BC92-6E0F8BDC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A0125A-67C3-21A0-4951-6493E9387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67147-6E8D-4AF2-95B0-6C21F0411BDB}" type="datetimeFigureOut">
              <a:rPr lang="nl-NL" smtClean="0"/>
              <a:t>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D6EB5-6956-3E38-FCC0-EFFD901F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8EC52-7BB7-4B67-669A-C01855B32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5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i.nl/" TargetMode="External"/><Relationship Id="rId2" Type="http://schemas.openxmlformats.org/officeDocument/2006/relationships/hyperlink" Target="https://www.onderwijsinspectie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choolenveiligheid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009046-DF63-A8A2-CB14-24D66C1C3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-3424"/>
          <a:stretch>
            <a:fillRect/>
          </a:stretch>
        </p:blipFill>
        <p:spPr>
          <a:xfrm>
            <a:off x="0" y="0"/>
            <a:ext cx="1271391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03F716-640C-32EE-7868-0BC05F3ED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167" y="1292377"/>
            <a:ext cx="4237973" cy="1017284"/>
          </a:xfrm>
        </p:spPr>
        <p:txBody>
          <a:bodyPr/>
          <a:lstStyle/>
          <a:p>
            <a:r>
              <a:rPr lang="nl-NL" b="1" dirty="0"/>
              <a:t>Snitchen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869EDD-D438-FAF3-26AE-5635D68A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10" y="4917271"/>
            <a:ext cx="2409173" cy="1655762"/>
          </a:xfrm>
        </p:spPr>
        <p:txBody>
          <a:bodyPr/>
          <a:lstStyle/>
          <a:p>
            <a:r>
              <a:rPr lang="nl-NL" dirty="0"/>
              <a:t>Kieresoe</a:t>
            </a:r>
          </a:p>
          <a:p>
            <a:r>
              <a:rPr lang="nl-NL" dirty="0"/>
              <a:t>Lucy Reijnen</a:t>
            </a:r>
          </a:p>
          <a:p>
            <a:r>
              <a:rPr lang="nl-NL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98460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A01D-C76E-653C-F344-6F0B33FC0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74019E5-B044-3D00-EEE3-06AE792DBFC4}"/>
              </a:ext>
            </a:extLst>
          </p:cNvPr>
          <p:cNvSpPr txBox="1"/>
          <p:nvPr/>
        </p:nvSpPr>
        <p:spPr>
          <a:xfrm>
            <a:off x="3526155" y="2272784"/>
            <a:ext cx="6092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klasgenoot heeft een mes in zijn kluisje gelegd.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1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821B4-89AA-249E-4A2C-2E2C14B0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E42A29-3498-7102-E46D-717ABD70E5DC}"/>
              </a:ext>
            </a:extLst>
          </p:cNvPr>
          <p:cNvSpPr txBox="1"/>
          <p:nvPr/>
        </p:nvSpPr>
        <p:spPr>
          <a:xfrm>
            <a:off x="2889684" y="2300321"/>
            <a:ext cx="60921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meisje uit je voetbalteam heeft veel kleine snijwonden op haar bovenbenen.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ADCD-7CB1-3AB6-16CD-4535B0A3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C6BBFFD-C594-433D-ABA0-177F71FD00A2}"/>
              </a:ext>
            </a:extLst>
          </p:cNvPr>
          <p:cNvSpPr txBox="1"/>
          <p:nvPr/>
        </p:nvSpPr>
        <p:spPr>
          <a:xfrm>
            <a:off x="3046095" y="2270105"/>
            <a:ext cx="60921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jongen uit een andere klas heeft de snackautomaat stukgemaakt en deelt flesjes cola en snoep uit in het fietsenhok.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6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D8A4-BB81-AED6-69A6-3C9054C45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A8515FA-E582-BAAD-8FD5-690D2B656205}"/>
              </a:ext>
            </a:extLst>
          </p:cNvPr>
          <p:cNvSpPr txBox="1"/>
          <p:nvPr/>
        </p:nvSpPr>
        <p:spPr>
          <a:xfrm>
            <a:off x="3046095" y="2408605"/>
            <a:ext cx="60921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meisje uit je klas gaat tijdens de les naar het toilet om te vapen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4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314D-7AC1-66B4-BC97-00412282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AEE55B2-4664-58AA-176B-D3B34307B81E}"/>
              </a:ext>
            </a:extLst>
          </p:cNvPr>
          <p:cNvSpPr txBox="1"/>
          <p:nvPr/>
        </p:nvSpPr>
        <p:spPr>
          <a:xfrm>
            <a:off x="3046095" y="2408605"/>
            <a:ext cx="60921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vriend heeft een fles sterke drank gepikt en in zijn kluisje gestopt.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266AA-7422-886B-FFEC-8FB7F7B0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A9071D6-DFF2-EF14-E711-AF38A1C29FE3}"/>
              </a:ext>
            </a:extLst>
          </p:cNvPr>
          <p:cNvSpPr txBox="1"/>
          <p:nvPr/>
        </p:nvSpPr>
        <p:spPr>
          <a:xfrm>
            <a:off x="3046095" y="2547104"/>
            <a:ext cx="6092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klasgenoot spiekt altijd tijdens toetsen</a:t>
            </a:r>
            <a:r>
              <a:rPr lang="nl-N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02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A4103-78CF-46BD-909E-88296BBC8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ADC25E9-9336-D967-D1DE-9B4B1A8941E9}"/>
              </a:ext>
            </a:extLst>
          </p:cNvPr>
          <p:cNvSpPr txBox="1"/>
          <p:nvPr/>
        </p:nvSpPr>
        <p:spPr>
          <a:xfrm>
            <a:off x="2960751" y="1843950"/>
            <a:ext cx="60921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hoort in de aula dat er, na schooltijd, een vechtpartij georganiseerd wordt bij een andere school.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008DE-0C69-35B6-904B-71CCF157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4F6D04F-67F0-85FB-1B68-285BAEF1D05E}"/>
              </a:ext>
            </a:extLst>
          </p:cNvPr>
          <p:cNvSpPr txBox="1"/>
          <p:nvPr/>
        </p:nvSpPr>
        <p:spPr>
          <a:xfrm>
            <a:off x="3320415" y="2844284"/>
            <a:ext cx="6092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groepsapp bedreigt iemand een docent</a:t>
            </a:r>
            <a:r>
              <a:rPr lang="nl-N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05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2FD8-CA45-FD13-5331-6BCED8EA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170B0DA-A578-50A7-CD5B-1AD356BB4746}"/>
              </a:ext>
            </a:extLst>
          </p:cNvPr>
          <p:cNvSpPr txBox="1"/>
          <p:nvPr/>
        </p:nvSpPr>
        <p:spPr>
          <a:xfrm>
            <a:off x="1956816" y="1981885"/>
            <a:ext cx="8278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uit een andere klas heeft de antwoorden van een belangrijke toets. Voor drie euro kun je die kopen.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9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5DF705-DAD7-2FD4-9277-2A1C69324659}"/>
              </a:ext>
            </a:extLst>
          </p:cNvPr>
          <p:cNvSpPr txBox="1"/>
          <p:nvPr/>
        </p:nvSpPr>
        <p:spPr>
          <a:xfrm>
            <a:off x="3046095" y="2270105"/>
            <a:ext cx="60921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vriend heeft pijn en blauwe plekken, tegen de docent zegt hij dat hij van zijn fiets is gevallen. Tegen jou zegt hij dat zijn vader hem geslagen heeft.</a:t>
            </a:r>
            <a:endParaRPr lang="nl-NL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7280C-CD5B-6F52-691D-61A9BCED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01"/>
            <a:ext cx="2746248" cy="1325563"/>
          </a:xfrm>
        </p:spPr>
        <p:txBody>
          <a:bodyPr/>
          <a:lstStyle/>
          <a:p>
            <a:r>
              <a:rPr lang="nl-NL" b="1" dirty="0"/>
              <a:t>Snitchen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7140A3-BF9C-10AA-D87B-910D8A0F0FCB}"/>
              </a:ext>
            </a:extLst>
          </p:cNvPr>
          <p:cNvSpPr txBox="1"/>
          <p:nvPr/>
        </p:nvSpPr>
        <p:spPr>
          <a:xfrm>
            <a:off x="639302" y="1275041"/>
            <a:ext cx="54566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Snitchen is iemand expres in de problemen brengen bij een leraar, vooral om jezelf beter te laten lijken of iemand te pakken te nemen.</a:t>
            </a:r>
          </a:p>
          <a:p>
            <a:endParaRPr lang="nl-NL" sz="2800" dirty="0"/>
          </a:p>
          <a:p>
            <a:r>
              <a:rPr lang="nl-NL" sz="2800" dirty="0"/>
              <a:t>Belangrijk: iets melden om iemand te beschermen of gevaar te stoppen is geen snitchen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8B150A8-23BA-2C27-7818-9A5EE13C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r="20178" b="6622"/>
          <a:stretch>
            <a:fillRect/>
          </a:stretch>
        </p:blipFill>
        <p:spPr>
          <a:xfrm rot="6811704">
            <a:off x="6507971" y="858756"/>
            <a:ext cx="4199167" cy="48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1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EE71-62AE-3AA9-9238-4240F6460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818CDFF-A15E-80BB-09AD-0E0E478F7C11}"/>
              </a:ext>
            </a:extLst>
          </p:cNvPr>
          <p:cNvSpPr txBox="1"/>
          <p:nvPr/>
        </p:nvSpPr>
        <p:spPr>
          <a:xfrm>
            <a:off x="3046095" y="2408605"/>
            <a:ext cx="60921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Klasgenoten delen een ‘blote foto’ van iemand uit een andere klas.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9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32AF-4F9C-E89B-D3BC-7CF796BA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06E2141-4ADB-70F5-1793-485FF7A42915}"/>
              </a:ext>
            </a:extLst>
          </p:cNvPr>
          <p:cNvSpPr txBox="1"/>
          <p:nvPr/>
        </p:nvSpPr>
        <p:spPr>
          <a:xfrm>
            <a:off x="1158240" y="2270105"/>
            <a:ext cx="94366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/>
              <a:t>Iemand heeft een onfatsoenlijke tekening gemaakt op het bord. De hele klas moet nablijven totdat de dader zich meldt.</a:t>
            </a:r>
          </a:p>
        </p:txBody>
      </p:sp>
    </p:spTree>
    <p:extLst>
      <p:ext uri="{BB962C8B-B14F-4D97-AF65-F5344CB8AC3E}">
        <p14:creationId xmlns:p14="http://schemas.microsoft.com/office/powerpoint/2010/main" val="228323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EC210-784E-1107-9561-471E4B8F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77AFBE-57BB-EED8-882B-6252963E818A}"/>
              </a:ext>
            </a:extLst>
          </p:cNvPr>
          <p:cNvSpPr txBox="1"/>
          <p:nvPr/>
        </p:nvSpPr>
        <p:spPr>
          <a:xfrm>
            <a:off x="2572512" y="2250109"/>
            <a:ext cx="7407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/>
              <a:t>Je doet groepswerk. Een persoon doet niks. Je krijgt gezamenlijk hetzelfde punt.</a:t>
            </a:r>
          </a:p>
        </p:txBody>
      </p:sp>
    </p:spTree>
    <p:extLst>
      <p:ext uri="{BB962C8B-B14F-4D97-AF65-F5344CB8AC3E}">
        <p14:creationId xmlns:p14="http://schemas.microsoft.com/office/powerpoint/2010/main" val="134037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1DDE-120D-6371-B028-1367DD621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1D7DF1B-1666-FAED-775F-A993F7ACEA94}"/>
              </a:ext>
            </a:extLst>
          </p:cNvPr>
          <p:cNvSpPr txBox="1"/>
          <p:nvPr/>
        </p:nvSpPr>
        <p:spPr>
          <a:xfrm>
            <a:off x="1975104" y="1933117"/>
            <a:ext cx="79247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gooit met propjes in de klas, achter de docent zijn rug. Jij krijgt de schuld terwijl jij het niet gedaan hebt.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8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5D007-114F-C63D-C101-EB04E1B2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E0EC528-1451-F1E3-8B66-D1535EEAF81D}"/>
              </a:ext>
            </a:extLst>
          </p:cNvPr>
          <p:cNvSpPr txBox="1"/>
          <p:nvPr/>
        </p:nvSpPr>
        <p:spPr>
          <a:xfrm>
            <a:off x="3526155" y="2524244"/>
            <a:ext cx="6092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vriend steelt iets bij de catering op school</a:t>
            </a:r>
            <a:r>
              <a:rPr lang="nl-NL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98403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2D976-7C28-8B48-EAF7-B28D8600A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36D5760-E8CF-9A0A-F82B-25380045A2D5}"/>
              </a:ext>
            </a:extLst>
          </p:cNvPr>
          <p:cNvSpPr txBox="1"/>
          <p:nvPr/>
        </p:nvSpPr>
        <p:spPr>
          <a:xfrm>
            <a:off x="1962912" y="1977497"/>
            <a:ext cx="85896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vriend helpt je altijd. Nu vraagt hij iets voor hem te doen: Vuurwerk in je kluisje bewaren want zijn kluisje zit al vol.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3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4B77-ACF2-395C-0157-54487D40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002796A-48CD-9FDC-C749-7D76BABC997B}"/>
              </a:ext>
            </a:extLst>
          </p:cNvPr>
          <p:cNvSpPr txBox="1"/>
          <p:nvPr/>
        </p:nvSpPr>
        <p:spPr>
          <a:xfrm>
            <a:off x="1658112" y="1953113"/>
            <a:ext cx="86807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vriend(in) maakt ruzie met je. Je bent boos en vertelt een van haar diepste geheimen door aan een andere vriend(in).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6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81822-540D-E7D9-F89F-C7DC5311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342A42E-3997-2167-5A66-F95BE7F7596C}"/>
              </a:ext>
            </a:extLst>
          </p:cNvPr>
          <p:cNvSpPr txBox="1"/>
          <p:nvPr/>
        </p:nvSpPr>
        <p:spPr>
          <a:xfrm>
            <a:off x="2328672" y="2408605"/>
            <a:ext cx="7741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leerling pakt iets uit de tas van de docent, alleen jij hebt het gezien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93197-B0D8-EFEB-2A7A-25AB75AE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723709"/>
            <a:ext cx="4352544" cy="876491"/>
          </a:xfrm>
        </p:spPr>
        <p:txBody>
          <a:bodyPr>
            <a:normAutofit fontScale="90000"/>
          </a:bodyPr>
          <a:lstStyle/>
          <a:p>
            <a:r>
              <a:rPr lang="nl-NL" dirty="0"/>
              <a:t>Bronnen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88A038-5814-BC29-814A-0D502C93D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1600200"/>
            <a:ext cx="11423904" cy="4800600"/>
          </a:xfrm>
        </p:spPr>
        <p:txBody>
          <a:bodyPr>
            <a:normAutofit fontScale="40000" lnSpcReduction="2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 err="1"/>
              <a:t>Durlak</a:t>
            </a:r>
            <a:r>
              <a:rPr lang="nl-NL" sz="6000" dirty="0"/>
              <a:t>, J. A., et al. (2011). </a:t>
            </a:r>
            <a:r>
              <a:rPr lang="nl-NL" sz="6000" i="1" dirty="0"/>
              <a:t>The impact of </a:t>
            </a:r>
            <a:r>
              <a:rPr lang="nl-NL" sz="6000" i="1" dirty="0" err="1"/>
              <a:t>enhancing</a:t>
            </a:r>
            <a:r>
              <a:rPr lang="nl-NL" sz="6000" i="1" dirty="0"/>
              <a:t> </a:t>
            </a:r>
            <a:r>
              <a:rPr lang="nl-NL" sz="6000" i="1" dirty="0" err="1"/>
              <a:t>students</a:t>
            </a:r>
            <a:r>
              <a:rPr lang="nl-NL" sz="6000" i="1" dirty="0"/>
              <a:t>’ </a:t>
            </a:r>
            <a:r>
              <a:rPr lang="nl-NL" sz="6000" i="1" dirty="0" err="1"/>
              <a:t>social</a:t>
            </a:r>
            <a:r>
              <a:rPr lang="nl-NL" sz="6000" i="1" dirty="0"/>
              <a:t> </a:t>
            </a:r>
            <a:r>
              <a:rPr lang="nl-NL" sz="6000" i="1" dirty="0" err="1"/>
              <a:t>and</a:t>
            </a:r>
            <a:r>
              <a:rPr lang="nl-NL" sz="6000" i="1" dirty="0"/>
              <a:t> </a:t>
            </a:r>
            <a:r>
              <a:rPr lang="nl-NL" sz="6000" i="1" dirty="0" err="1"/>
              <a:t>emotional</a:t>
            </a:r>
            <a:r>
              <a:rPr lang="nl-NL" sz="6000" i="1" dirty="0"/>
              <a:t> </a:t>
            </a:r>
            <a:r>
              <a:rPr lang="nl-NL" sz="6000" i="1" dirty="0" err="1"/>
              <a:t>learning</a:t>
            </a:r>
            <a:r>
              <a:rPr lang="nl-NL" sz="6000" i="1" dirty="0"/>
              <a:t>: A meta-analysis</a:t>
            </a:r>
            <a:r>
              <a:rPr lang="nl-NL" sz="6000" dirty="0"/>
              <a:t>. Child Development.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/>
              <a:t>Meter, D. J., &amp; Card, N. A. (2015). </a:t>
            </a:r>
            <a:r>
              <a:rPr lang="nl-NL" sz="6000" i="1" dirty="0" err="1"/>
              <a:t>Effects</a:t>
            </a:r>
            <a:r>
              <a:rPr lang="nl-NL" sz="6000" i="1" dirty="0"/>
              <a:t> of </a:t>
            </a:r>
            <a:r>
              <a:rPr lang="nl-NL" sz="6000" i="1" dirty="0" err="1"/>
              <a:t>bystander</a:t>
            </a:r>
            <a:r>
              <a:rPr lang="nl-NL" sz="6000" i="1" dirty="0"/>
              <a:t> </a:t>
            </a:r>
            <a:r>
              <a:rPr lang="nl-NL" sz="6000" i="1" dirty="0" err="1"/>
              <a:t>intervention</a:t>
            </a:r>
            <a:r>
              <a:rPr lang="nl-NL" sz="6000" i="1" dirty="0"/>
              <a:t> on </a:t>
            </a:r>
            <a:r>
              <a:rPr lang="nl-NL" sz="6000" i="1" dirty="0" err="1"/>
              <a:t>bullying</a:t>
            </a:r>
            <a:r>
              <a:rPr lang="nl-NL" sz="6000" i="1" dirty="0"/>
              <a:t> </a:t>
            </a:r>
            <a:r>
              <a:rPr lang="nl-NL" sz="6000" i="1" dirty="0" err="1"/>
              <a:t>and</a:t>
            </a:r>
            <a:r>
              <a:rPr lang="nl-NL" sz="6000" i="1" dirty="0"/>
              <a:t> </a:t>
            </a:r>
            <a:r>
              <a:rPr lang="nl-NL" sz="6000" i="1" dirty="0" err="1"/>
              <a:t>victimization</a:t>
            </a:r>
            <a:r>
              <a:rPr lang="nl-NL" sz="6000" dirty="0"/>
              <a:t>. Journal of </a:t>
            </a:r>
            <a:r>
              <a:rPr lang="nl-NL" sz="6000" dirty="0" err="1"/>
              <a:t>Youth</a:t>
            </a:r>
            <a:r>
              <a:rPr lang="nl-NL" sz="6000" dirty="0"/>
              <a:t> </a:t>
            </a:r>
            <a:r>
              <a:rPr lang="nl-NL" sz="6000" dirty="0" err="1"/>
              <a:t>and</a:t>
            </a:r>
            <a:r>
              <a:rPr lang="nl-NL" sz="6000" dirty="0"/>
              <a:t> </a:t>
            </a:r>
            <a:r>
              <a:rPr lang="nl-NL" sz="6000" dirty="0" err="1"/>
              <a:t>Adolescence</a:t>
            </a:r>
            <a:r>
              <a:rPr lang="nl-NL" sz="6000" dirty="0"/>
              <a:t>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/>
              <a:t>Rotenberg, K. J. (2010). </a:t>
            </a:r>
            <a:r>
              <a:rPr lang="nl-NL" sz="6000" i="1" dirty="0" err="1"/>
              <a:t>Interpersonal</a:t>
            </a:r>
            <a:r>
              <a:rPr lang="nl-NL" sz="6000" i="1" dirty="0"/>
              <a:t> trust </a:t>
            </a:r>
            <a:r>
              <a:rPr lang="nl-NL" sz="6000" i="1" dirty="0" err="1"/>
              <a:t>during</a:t>
            </a:r>
            <a:r>
              <a:rPr lang="nl-NL" sz="6000" i="1" dirty="0"/>
              <a:t> </a:t>
            </a:r>
            <a:r>
              <a:rPr lang="nl-NL" sz="6000" i="1" dirty="0" err="1"/>
              <a:t>childhood</a:t>
            </a:r>
            <a:r>
              <a:rPr lang="nl-NL" sz="6000" i="1" dirty="0"/>
              <a:t> </a:t>
            </a:r>
            <a:r>
              <a:rPr lang="nl-NL" sz="6000" i="1" dirty="0" err="1"/>
              <a:t>and</a:t>
            </a:r>
            <a:r>
              <a:rPr lang="nl-NL" sz="6000" i="1" dirty="0"/>
              <a:t> </a:t>
            </a:r>
            <a:r>
              <a:rPr lang="nl-NL" sz="6000" i="1" dirty="0" err="1"/>
              <a:t>adolescence</a:t>
            </a:r>
            <a:r>
              <a:rPr lang="nl-NL" sz="6000" dirty="0"/>
              <a:t>. Cambridge University Press.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/>
              <a:t>Steinberg, L., &amp; </a:t>
            </a:r>
            <a:r>
              <a:rPr lang="nl-NL" sz="6000" dirty="0" err="1"/>
              <a:t>Monahan</a:t>
            </a:r>
            <a:r>
              <a:rPr lang="nl-NL" sz="6000" dirty="0"/>
              <a:t>, K. C. (2007). </a:t>
            </a:r>
            <a:r>
              <a:rPr lang="nl-NL" sz="6000" i="1" dirty="0"/>
              <a:t>Age </a:t>
            </a:r>
            <a:r>
              <a:rPr lang="nl-NL" sz="6000" i="1" dirty="0" err="1"/>
              <a:t>differences</a:t>
            </a:r>
            <a:r>
              <a:rPr lang="nl-NL" sz="6000" i="1" dirty="0"/>
              <a:t> in </a:t>
            </a:r>
            <a:r>
              <a:rPr lang="nl-NL" sz="6000" i="1" dirty="0" err="1"/>
              <a:t>resistance</a:t>
            </a:r>
            <a:r>
              <a:rPr lang="nl-NL" sz="6000" i="1" dirty="0"/>
              <a:t> </a:t>
            </a:r>
            <a:r>
              <a:rPr lang="nl-NL" sz="6000" i="1" dirty="0" err="1"/>
              <a:t>to</a:t>
            </a:r>
            <a:r>
              <a:rPr lang="nl-NL" sz="6000" i="1" dirty="0"/>
              <a:t> peer </a:t>
            </a:r>
            <a:r>
              <a:rPr lang="nl-NL" sz="6000" i="1" dirty="0" err="1"/>
              <a:t>influence</a:t>
            </a:r>
            <a:r>
              <a:rPr lang="nl-NL" sz="6000" dirty="0"/>
              <a:t>. </a:t>
            </a:r>
            <a:r>
              <a:rPr lang="nl-NL" sz="6000" dirty="0" err="1"/>
              <a:t>Developmental</a:t>
            </a:r>
            <a:r>
              <a:rPr lang="nl-NL" sz="6000" dirty="0"/>
              <a:t> </a:t>
            </a:r>
            <a:r>
              <a:rPr lang="nl-NL" sz="6000" dirty="0" err="1"/>
              <a:t>Psychology</a:t>
            </a:r>
            <a:r>
              <a:rPr lang="nl-NL" sz="6000" dirty="0"/>
              <a:t>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/>
              <a:t>Inspectie van het Onderwijs. (2024). </a:t>
            </a:r>
            <a:r>
              <a:rPr lang="nl-NL" sz="6000" i="1" dirty="0"/>
              <a:t>De Staat van het Onderwijs 2024</a:t>
            </a:r>
            <a:r>
              <a:rPr lang="nl-NL" sz="6000" dirty="0"/>
              <a:t>. </a:t>
            </a:r>
            <a:r>
              <a:rPr lang="nl-NL" sz="6000" dirty="0">
                <a:hlinkClick r:id="rId2"/>
              </a:rPr>
              <a:t>https://www.onderwijsinspectie.nl</a:t>
            </a:r>
            <a:endParaRPr lang="nl-NL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/>
              <a:t>Nederlands Jeugdinstituut. (2022). </a:t>
            </a:r>
            <a:r>
              <a:rPr lang="nl-NL" sz="6000" i="1" dirty="0"/>
              <a:t>Groepsdruk en jongeren</a:t>
            </a:r>
            <a:r>
              <a:rPr lang="nl-NL" sz="6000" dirty="0"/>
              <a:t>. </a:t>
            </a:r>
            <a:r>
              <a:rPr lang="nl-NL" sz="6000" dirty="0">
                <a:hlinkClick r:id="rId3"/>
              </a:rPr>
              <a:t>https://www.nji.nl</a:t>
            </a:r>
            <a:endParaRPr lang="nl-NL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nl-NL" sz="6000" dirty="0"/>
              <a:t>Stichting School &amp; Veiligheid. (2023). </a:t>
            </a:r>
            <a:r>
              <a:rPr lang="nl-NL" sz="6000" i="1" dirty="0"/>
              <a:t>Monitor sociale veiligheid in en rond scholen</a:t>
            </a:r>
            <a:r>
              <a:rPr lang="nl-NL" sz="6000" dirty="0"/>
              <a:t>. </a:t>
            </a:r>
            <a:r>
              <a:rPr lang="nl-NL" sz="6000" dirty="0">
                <a:hlinkClick r:id="rId4"/>
              </a:rPr>
              <a:t>https://www.schoolenveiligheid.nl</a:t>
            </a:r>
            <a:endParaRPr lang="nl-NL" sz="6000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71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590D6-964A-79FD-AB86-0E088F2DA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48" y="773303"/>
            <a:ext cx="3852672" cy="815531"/>
          </a:xfrm>
        </p:spPr>
        <p:txBody>
          <a:bodyPr>
            <a:normAutofit fontScale="90000"/>
          </a:bodyPr>
          <a:lstStyle/>
          <a:p>
            <a:r>
              <a:rPr lang="nl-NL" dirty="0"/>
              <a:t>Bij twijfel: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07FD63-DC4F-75DA-E548-1DF899B70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1674178"/>
            <a:ext cx="10728960" cy="172821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Vraag jezelf af:</a:t>
            </a:r>
          </a:p>
          <a:p>
            <a:pPr lvl="0" algn="l"/>
            <a:r>
              <a:rPr lang="nl-NL" dirty="0"/>
              <a:t>Helpt het iemand of bescherm je iemand door iets te melden: </a:t>
            </a:r>
            <a:r>
              <a:rPr lang="nl-NL" sz="3200" b="1" dirty="0"/>
              <a:t>gewoon doen</a:t>
            </a:r>
          </a:p>
          <a:p>
            <a:pPr lvl="0" algn="l"/>
            <a:r>
              <a:rPr lang="nl-NL" dirty="0"/>
              <a:t>Voorkom ik schade aan iets of iemand: </a:t>
            </a:r>
            <a:r>
              <a:rPr lang="nl-NL" sz="3200" b="1" dirty="0"/>
              <a:t>doen</a:t>
            </a:r>
          </a:p>
          <a:p>
            <a:pPr algn="l"/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5866630-0390-ECC4-99D0-A0B394634E80}"/>
              </a:ext>
            </a:extLst>
          </p:cNvPr>
          <p:cNvSpPr txBox="1">
            <a:spLocks/>
          </p:cNvSpPr>
          <p:nvPr/>
        </p:nvSpPr>
        <p:spPr>
          <a:xfrm>
            <a:off x="560832" y="3286379"/>
            <a:ext cx="2389632" cy="937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Maar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4FCE5CE0-758B-A4CC-FEB7-FED74B02C053}"/>
              </a:ext>
            </a:extLst>
          </p:cNvPr>
          <p:cNvSpPr txBox="1">
            <a:spLocks/>
          </p:cNvSpPr>
          <p:nvPr/>
        </p:nvSpPr>
        <p:spPr>
          <a:xfrm>
            <a:off x="877824" y="430917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/>
              <a:t>Is het iets kleins of iets onbelangrijks: </a:t>
            </a:r>
            <a:r>
              <a:rPr lang="nl-NL" sz="3200" b="1" dirty="0"/>
              <a:t>niet doen</a:t>
            </a:r>
          </a:p>
          <a:p>
            <a:pPr algn="l"/>
            <a:r>
              <a:rPr lang="nl-NL" dirty="0"/>
              <a:t>Wil je iets melden om zelf beter over te komen: </a:t>
            </a:r>
            <a:r>
              <a:rPr lang="nl-NL" sz="3200" b="1" dirty="0"/>
              <a:t>niet doen</a:t>
            </a:r>
          </a:p>
          <a:p>
            <a:pPr algn="l"/>
            <a:r>
              <a:rPr lang="nl-NL" dirty="0"/>
              <a:t>Doe je het om een ander te pakken te nemen: </a:t>
            </a:r>
            <a:r>
              <a:rPr lang="nl-NL" sz="3200" b="1" dirty="0"/>
              <a:t>niet doen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01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5B8D-A3FB-D84E-DED9-0BD9EDCA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25867-6C09-D916-61CC-64A2D50A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1100328"/>
            <a:ext cx="2048256" cy="815531"/>
          </a:xfrm>
        </p:spPr>
        <p:txBody>
          <a:bodyPr>
            <a:normAutofit fontScale="90000"/>
          </a:bodyPr>
          <a:lstStyle/>
          <a:p>
            <a:r>
              <a:rPr lang="nl-NL" dirty="0"/>
              <a:t>Tip: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92844594-4977-5ACD-71BB-91F9288A8B78}"/>
              </a:ext>
            </a:extLst>
          </p:cNvPr>
          <p:cNvSpPr txBox="1">
            <a:spLocks/>
          </p:cNvSpPr>
          <p:nvPr/>
        </p:nvSpPr>
        <p:spPr>
          <a:xfrm>
            <a:off x="1182624" y="222434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22F1D1A-2E62-A0C7-E082-2930E96E8427}"/>
              </a:ext>
            </a:extLst>
          </p:cNvPr>
          <p:cNvSpPr txBox="1"/>
          <p:nvPr/>
        </p:nvSpPr>
        <p:spPr>
          <a:xfrm>
            <a:off x="1182624" y="2301479"/>
            <a:ext cx="8692896" cy="22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Probeer eerst zelf iets op te lossen 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bij kleine problemen (vriendelijk vragen, grenzen aangeven).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Veiligheid en ernstige problemen 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altijd melden, zelfs als anderen je dan een 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snitch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noemen. </a:t>
            </a:r>
          </a:p>
        </p:txBody>
      </p:sp>
    </p:spTree>
    <p:extLst>
      <p:ext uri="{BB962C8B-B14F-4D97-AF65-F5344CB8AC3E}">
        <p14:creationId xmlns:p14="http://schemas.microsoft.com/office/powerpoint/2010/main" val="24975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74F8F-595E-8AD5-B94F-C01691BC8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416" y="1125378"/>
            <a:ext cx="4315968" cy="949643"/>
          </a:xfrm>
        </p:spPr>
        <p:txBody>
          <a:bodyPr/>
          <a:lstStyle/>
          <a:p>
            <a:r>
              <a:rPr lang="nl-NL" b="1"/>
              <a:t>Situaties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145291-7DE8-7821-B22F-7846F6DEE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36" y="2233517"/>
            <a:ext cx="4450080" cy="318277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nl-NL" sz="2600" dirty="0"/>
              <a:t>Hierna volgen situaties die je aan het denken kunnen zetten over wanneer iets snitchen is en wanneer niet.</a:t>
            </a:r>
          </a:p>
          <a:p>
            <a:pPr algn="l">
              <a:lnSpc>
                <a:spcPct val="150000"/>
              </a:lnSpc>
            </a:pPr>
            <a:r>
              <a:rPr lang="nl-NL" sz="2600" dirty="0"/>
              <a:t>Bedenk  of je het zou melden of niet en waarom.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 algn="l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F96024-2B1E-6372-B932-7AA91498F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40800" b="16089"/>
          <a:stretch>
            <a:fillRect/>
          </a:stretch>
        </p:blipFill>
        <p:spPr>
          <a:xfrm rot="5400000">
            <a:off x="6893479" y="1666922"/>
            <a:ext cx="3182779" cy="43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4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D4AAF03D-07F5-6463-BE45-7ADBDAC3EFDA}"/>
              </a:ext>
            </a:extLst>
          </p:cNvPr>
          <p:cNvSpPr txBox="1"/>
          <p:nvPr/>
        </p:nvSpPr>
        <p:spPr>
          <a:xfrm>
            <a:off x="3048000" y="2177694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die je zelf ook </a:t>
            </a:r>
            <a:r>
              <a:rPr lang="nl-NL" sz="40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</a:t>
            </a:r>
            <a:r>
              <a:rPr lang="nl-NL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zo aardig vindt wordt gepest.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1499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ACBC00C-823C-9098-8DE2-508FE7D8F983}"/>
              </a:ext>
            </a:extLst>
          </p:cNvPr>
          <p:cNvSpPr txBox="1"/>
          <p:nvPr/>
        </p:nvSpPr>
        <p:spPr>
          <a:xfrm>
            <a:off x="2637021" y="1722805"/>
            <a:ext cx="60921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klasgenoot heeft de antwoorden van het proefwerk van volgende week en deelt die met zijn/haar vrienden. 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1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4483BDD-34B1-6324-2CD1-34C434151162}"/>
              </a:ext>
            </a:extLst>
          </p:cNvPr>
          <p:cNvSpPr txBox="1"/>
          <p:nvPr/>
        </p:nvSpPr>
        <p:spPr>
          <a:xfrm>
            <a:off x="3049905" y="1987500"/>
            <a:ext cx="60921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hoort in de aula mensen praten over dat ze na schooltijd iemand in elkaar gaan slaan.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9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9B6FF-CA00-39A5-E51F-939616FD9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A61D123-10F4-DEDF-221A-31A5D37AF5C7}"/>
              </a:ext>
            </a:extLst>
          </p:cNvPr>
          <p:cNvSpPr txBox="1"/>
          <p:nvPr/>
        </p:nvSpPr>
        <p:spPr>
          <a:xfrm>
            <a:off x="3049905" y="2023595"/>
            <a:ext cx="67558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vriendin spijbelt omdat haar vriendje jarig is en haar heeft meegevraagd op een romantische picknick.</a:t>
            </a:r>
            <a:endParaRPr lang="nl-NL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940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734</Words>
  <Application>Microsoft Office PowerPoint</Application>
  <PresentationFormat>Breedbeeld</PresentationFormat>
  <Paragraphs>54</Paragraphs>
  <Slides>28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Kantoorthema</vt:lpstr>
      <vt:lpstr>Snitchen</vt:lpstr>
      <vt:lpstr>Snitchen</vt:lpstr>
      <vt:lpstr>Bij twijfel:</vt:lpstr>
      <vt:lpstr>Tip:</vt:lpstr>
      <vt:lpstr>Situaties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Bronnen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Reijnen</dc:creator>
  <cp:lastModifiedBy>Lucy Reijnen</cp:lastModifiedBy>
  <cp:revision>1</cp:revision>
  <dcterms:created xsi:type="dcterms:W3CDTF">2026-04-04T16:05:50Z</dcterms:created>
  <dcterms:modified xsi:type="dcterms:W3CDTF">2026-04-05T10:39:30Z</dcterms:modified>
</cp:coreProperties>
</file>