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306" r:id="rId6"/>
    <p:sldId id="308" r:id="rId7"/>
    <p:sldId id="309" r:id="rId8"/>
    <p:sldId id="307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B"/>
    <a:srgbClr val="A50021"/>
    <a:srgbClr val="FFFF69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8048B-3C6E-458B-A21F-154E593337F8}" v="32" dt="2026-05-20T09:06:39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Reijnen" userId="8578f02e1fc7e122" providerId="LiveId" clId="{75F95D63-B4BF-4A3A-9EB7-614E737035A7}"/>
    <pc:docChg chg="undo custSel addSld delSld modSld sldOrd">
      <pc:chgData name="Lucy Reijnen" userId="8578f02e1fc7e122" providerId="LiveId" clId="{75F95D63-B4BF-4A3A-9EB7-614E737035A7}" dt="2026-05-20T09:08:55.940" v="530" actId="1076"/>
      <pc:docMkLst>
        <pc:docMk/>
      </pc:docMkLst>
      <pc:sldChg chg="modSp mod">
        <pc:chgData name="Lucy Reijnen" userId="8578f02e1fc7e122" providerId="LiveId" clId="{75F95D63-B4BF-4A3A-9EB7-614E737035A7}" dt="2026-05-20T08:01:34.947" v="57" actId="6549"/>
        <pc:sldMkLst>
          <pc:docMk/>
          <pc:sldMk cId="2984600654" sldId="256"/>
        </pc:sldMkLst>
        <pc:spChg chg="mod">
          <ac:chgData name="Lucy Reijnen" userId="8578f02e1fc7e122" providerId="LiveId" clId="{75F95D63-B4BF-4A3A-9EB7-614E737035A7}" dt="2026-05-20T07:51:47.095" v="21" actId="20577"/>
          <ac:spMkLst>
            <pc:docMk/>
            <pc:sldMk cId="2984600654" sldId="256"/>
            <ac:spMk id="2" creationId="{3303F716-640C-32EE-7868-0BC05F3ED26F}"/>
          </ac:spMkLst>
        </pc:spChg>
        <pc:spChg chg="mod">
          <ac:chgData name="Lucy Reijnen" userId="8578f02e1fc7e122" providerId="LiveId" clId="{75F95D63-B4BF-4A3A-9EB7-614E737035A7}" dt="2026-05-20T08:01:34.947" v="57" actId="6549"/>
          <ac:spMkLst>
            <pc:docMk/>
            <pc:sldMk cId="2984600654" sldId="256"/>
            <ac:spMk id="4" creationId="{0B6086A5-D09A-3FB6-4AFA-60A70349295F}"/>
          </ac:spMkLst>
        </pc:spChg>
      </pc:sldChg>
      <pc:sldChg chg="addSp delSp modSp mod">
        <pc:chgData name="Lucy Reijnen" userId="8578f02e1fc7e122" providerId="LiveId" clId="{75F95D63-B4BF-4A3A-9EB7-614E737035A7}" dt="2026-05-20T08:03:04.469" v="61" actId="1076"/>
        <pc:sldMkLst>
          <pc:docMk/>
          <pc:sldMk cId="3005931167" sldId="257"/>
        </pc:sldMkLst>
        <pc:spChg chg="mod">
          <ac:chgData name="Lucy Reijnen" userId="8578f02e1fc7e122" providerId="LiveId" clId="{75F95D63-B4BF-4A3A-9EB7-614E737035A7}" dt="2026-05-20T08:02:53.261" v="59" actId="1076"/>
          <ac:spMkLst>
            <pc:docMk/>
            <pc:sldMk cId="3005931167" sldId="257"/>
            <ac:spMk id="2" creationId="{5377280C-CD5B-6F52-691D-61A9BCED4294}"/>
          </ac:spMkLst>
        </pc:spChg>
        <pc:picChg chg="del">
          <ac:chgData name="Lucy Reijnen" userId="8578f02e1fc7e122" providerId="LiveId" clId="{75F95D63-B4BF-4A3A-9EB7-614E737035A7}" dt="2026-05-20T07:52:19.558" v="44" actId="478"/>
          <ac:picMkLst>
            <pc:docMk/>
            <pc:sldMk cId="3005931167" sldId="257"/>
            <ac:picMk id="3" creationId="{98F746D0-329B-5165-46A2-267198D2F6F4}"/>
          </ac:picMkLst>
        </pc:picChg>
        <pc:picChg chg="add mod">
          <ac:chgData name="Lucy Reijnen" userId="8578f02e1fc7e122" providerId="LiveId" clId="{75F95D63-B4BF-4A3A-9EB7-614E737035A7}" dt="2026-05-20T08:03:04.469" v="61" actId="1076"/>
          <ac:picMkLst>
            <pc:docMk/>
            <pc:sldMk cId="3005931167" sldId="257"/>
            <ac:picMk id="4" creationId="{68D389B5-7A60-852E-3008-55CF34B9C23B}"/>
          </ac:picMkLst>
        </pc:picChg>
      </pc:sldChg>
      <pc:sldChg chg="addSp delSp modSp mod">
        <pc:chgData name="Lucy Reijnen" userId="8578f02e1fc7e122" providerId="LiveId" clId="{75F95D63-B4BF-4A3A-9EB7-614E737035A7}" dt="2026-05-20T08:11:56.722" v="197" actId="1076"/>
        <pc:sldMkLst>
          <pc:docMk/>
          <pc:sldMk cId="3907015401" sldId="258"/>
        </pc:sldMkLst>
        <pc:spChg chg="mod">
          <ac:chgData name="Lucy Reijnen" userId="8578f02e1fc7e122" providerId="LiveId" clId="{75F95D63-B4BF-4A3A-9EB7-614E737035A7}" dt="2026-05-20T08:11:53.096" v="196" actId="1076"/>
          <ac:spMkLst>
            <pc:docMk/>
            <pc:sldMk cId="3907015401" sldId="258"/>
            <ac:spMk id="2" creationId="{04A590D6-964A-79FD-AB86-0E088F2DADD1}"/>
          </ac:spMkLst>
        </pc:spChg>
        <pc:spChg chg="add mod">
          <ac:chgData name="Lucy Reijnen" userId="8578f02e1fc7e122" providerId="LiveId" clId="{75F95D63-B4BF-4A3A-9EB7-614E737035A7}" dt="2026-05-20T08:11:49.110" v="195" actId="1076"/>
          <ac:spMkLst>
            <pc:docMk/>
            <pc:sldMk cId="3907015401" sldId="258"/>
            <ac:spMk id="6" creationId="{7341F210-AAC7-62C0-FCFE-A2A88BE9F046}"/>
          </ac:spMkLst>
        </pc:spChg>
        <pc:spChg chg="mod">
          <ac:chgData name="Lucy Reijnen" userId="8578f02e1fc7e122" providerId="LiveId" clId="{75F95D63-B4BF-4A3A-9EB7-614E737035A7}" dt="2026-05-20T08:08:18.251" v="167" actId="6549"/>
          <ac:spMkLst>
            <pc:docMk/>
            <pc:sldMk cId="3907015401" sldId="258"/>
            <ac:spMk id="9" creationId="{A30D0374-656F-CE92-0CB0-165EEE0AF50A}"/>
          </ac:spMkLst>
        </pc:spChg>
        <pc:picChg chg="add del mod">
          <ac:chgData name="Lucy Reijnen" userId="8578f02e1fc7e122" providerId="LiveId" clId="{75F95D63-B4BF-4A3A-9EB7-614E737035A7}" dt="2026-05-20T08:09:22.987" v="176" actId="22"/>
          <ac:picMkLst>
            <pc:docMk/>
            <pc:sldMk cId="3907015401" sldId="258"/>
            <ac:picMk id="5" creationId="{86331CC9-8C0F-34E3-D663-1F7609ED88D0}"/>
          </ac:picMkLst>
        </pc:picChg>
        <pc:picChg chg="add mod">
          <ac:chgData name="Lucy Reijnen" userId="8578f02e1fc7e122" providerId="LiveId" clId="{75F95D63-B4BF-4A3A-9EB7-614E737035A7}" dt="2026-05-20T08:11:56.722" v="197" actId="1076"/>
          <ac:picMkLst>
            <pc:docMk/>
            <pc:sldMk cId="3907015401" sldId="258"/>
            <ac:picMk id="7" creationId="{E00079B3-6A4C-4253-BBDD-99EC1470CB9E}"/>
          </ac:picMkLst>
        </pc:picChg>
      </pc:sldChg>
      <pc:sldChg chg="del">
        <pc:chgData name="Lucy Reijnen" userId="8578f02e1fc7e122" providerId="LiveId" clId="{75F95D63-B4BF-4A3A-9EB7-614E737035A7}" dt="2026-05-20T08:23:33.962" v="308" actId="47"/>
        <pc:sldMkLst>
          <pc:docMk/>
          <pc:sldMk cId="314999075" sldId="259"/>
        </pc:sldMkLst>
      </pc:sldChg>
      <pc:sldChg chg="addSp delSp modSp mod ord">
        <pc:chgData name="Lucy Reijnen" userId="8578f02e1fc7e122" providerId="LiveId" clId="{75F95D63-B4BF-4A3A-9EB7-614E737035A7}" dt="2026-05-20T08:07:51.076" v="165" actId="1076"/>
        <pc:sldMkLst>
          <pc:docMk/>
          <pc:sldMk cId="2497570632" sldId="260"/>
        </pc:sldMkLst>
        <pc:spChg chg="mod">
          <ac:chgData name="Lucy Reijnen" userId="8578f02e1fc7e122" providerId="LiveId" clId="{75F95D63-B4BF-4A3A-9EB7-614E737035A7}" dt="2026-05-20T08:03:50.410" v="78" actId="113"/>
          <ac:spMkLst>
            <pc:docMk/>
            <pc:sldMk cId="2497570632" sldId="260"/>
            <ac:spMk id="2" creationId="{6C525867-6C09-D916-61CC-64A2D50A6972}"/>
          </ac:spMkLst>
        </pc:spChg>
        <pc:spChg chg="mod">
          <ac:chgData name="Lucy Reijnen" userId="8578f02e1fc7e122" providerId="LiveId" clId="{75F95D63-B4BF-4A3A-9EB7-614E737035A7}" dt="2026-05-20T08:06:21.622" v="153"/>
          <ac:spMkLst>
            <pc:docMk/>
            <pc:sldMk cId="2497570632" sldId="260"/>
            <ac:spMk id="3" creationId="{5696CC09-751E-5DA2-3294-4C9443142420}"/>
          </ac:spMkLst>
        </pc:spChg>
        <pc:spChg chg="del mod">
          <ac:chgData name="Lucy Reijnen" userId="8578f02e1fc7e122" providerId="LiveId" clId="{75F95D63-B4BF-4A3A-9EB7-614E737035A7}" dt="2026-05-20T08:05:58.501" v="148" actId="478"/>
          <ac:spMkLst>
            <pc:docMk/>
            <pc:sldMk cId="2497570632" sldId="260"/>
            <ac:spMk id="5" creationId="{92844594-4977-5ACD-71BB-91F9288A8B78}"/>
          </ac:spMkLst>
        </pc:spChg>
        <pc:spChg chg="add mod">
          <ac:chgData name="Lucy Reijnen" userId="8578f02e1fc7e122" providerId="LiveId" clId="{75F95D63-B4BF-4A3A-9EB7-614E737035A7}" dt="2026-05-20T08:07:25.998" v="159" actId="1076"/>
          <ac:spMkLst>
            <pc:docMk/>
            <pc:sldMk cId="2497570632" sldId="260"/>
            <ac:spMk id="7" creationId="{5BC139ED-C3CB-1934-20AF-48838B4245B1}"/>
          </ac:spMkLst>
        </pc:spChg>
        <pc:picChg chg="add mod">
          <ac:chgData name="Lucy Reijnen" userId="8578f02e1fc7e122" providerId="LiveId" clId="{75F95D63-B4BF-4A3A-9EB7-614E737035A7}" dt="2026-05-20T08:07:51.076" v="165" actId="1076"/>
          <ac:picMkLst>
            <pc:docMk/>
            <pc:sldMk cId="2497570632" sldId="260"/>
            <ac:picMk id="8" creationId="{98DE3677-CE3D-4335-E011-F52DEB7E9495}"/>
          </ac:picMkLst>
        </pc:picChg>
      </pc:sldChg>
      <pc:sldChg chg="del">
        <pc:chgData name="Lucy Reijnen" userId="8578f02e1fc7e122" providerId="LiveId" clId="{75F95D63-B4BF-4A3A-9EB7-614E737035A7}" dt="2026-05-20T08:23:34.510" v="309" actId="47"/>
        <pc:sldMkLst>
          <pc:docMk/>
          <pc:sldMk cId="2928615745" sldId="261"/>
        </pc:sldMkLst>
      </pc:sldChg>
      <pc:sldChg chg="modSp del mod">
        <pc:chgData name="Lucy Reijnen" userId="8578f02e1fc7e122" providerId="LiveId" clId="{75F95D63-B4BF-4A3A-9EB7-614E737035A7}" dt="2026-05-20T08:23:31.555" v="306" actId="47"/>
        <pc:sldMkLst>
          <pc:docMk/>
          <pc:sldMk cId="3441749768" sldId="262"/>
        </pc:sldMkLst>
        <pc:spChg chg="mod">
          <ac:chgData name="Lucy Reijnen" userId="8578f02e1fc7e122" providerId="LiveId" clId="{75F95D63-B4BF-4A3A-9EB7-614E737035A7}" dt="2026-05-20T07:59:23.149" v="52" actId="27636"/>
          <ac:spMkLst>
            <pc:docMk/>
            <pc:sldMk cId="3441749768" sldId="262"/>
            <ac:spMk id="2" creationId="{C2274F8F-595E-8AD5-B94F-C01691BC869D}"/>
          </ac:spMkLst>
        </pc:spChg>
      </pc:sldChg>
      <pc:sldChg chg="del">
        <pc:chgData name="Lucy Reijnen" userId="8578f02e1fc7e122" providerId="LiveId" clId="{75F95D63-B4BF-4A3A-9EB7-614E737035A7}" dt="2026-05-20T08:23:45.257" v="321" actId="47"/>
        <pc:sldMkLst>
          <pc:docMk/>
          <pc:sldMk cId="3134897104" sldId="263"/>
        </pc:sldMkLst>
      </pc:sldChg>
      <pc:sldChg chg="del">
        <pc:chgData name="Lucy Reijnen" userId="8578f02e1fc7e122" providerId="LiveId" clId="{75F95D63-B4BF-4A3A-9EB7-614E737035A7}" dt="2026-05-20T08:36:22.876" v="503" actId="47"/>
        <pc:sldMkLst>
          <pc:docMk/>
          <pc:sldMk cId="2173717179" sldId="289"/>
        </pc:sldMkLst>
      </pc:sldChg>
      <pc:sldChg chg="del">
        <pc:chgData name="Lucy Reijnen" userId="8578f02e1fc7e122" providerId="LiveId" clId="{75F95D63-B4BF-4A3A-9EB7-614E737035A7}" dt="2026-05-20T08:23:32.771" v="307" actId="47"/>
        <pc:sldMkLst>
          <pc:docMk/>
          <pc:sldMk cId="234239030" sldId="290"/>
        </pc:sldMkLst>
      </pc:sldChg>
      <pc:sldChg chg="del">
        <pc:chgData name="Lucy Reijnen" userId="8578f02e1fc7e122" providerId="LiveId" clId="{75F95D63-B4BF-4A3A-9EB7-614E737035A7}" dt="2026-05-20T08:23:34.939" v="310" actId="47"/>
        <pc:sldMkLst>
          <pc:docMk/>
          <pc:sldMk cId="1833823649" sldId="293"/>
        </pc:sldMkLst>
      </pc:sldChg>
      <pc:sldChg chg="del">
        <pc:chgData name="Lucy Reijnen" userId="8578f02e1fc7e122" providerId="LiveId" clId="{75F95D63-B4BF-4A3A-9EB7-614E737035A7}" dt="2026-05-20T08:23:36.377" v="314" actId="47"/>
        <pc:sldMkLst>
          <pc:docMk/>
          <pc:sldMk cId="502249745" sldId="294"/>
        </pc:sldMkLst>
      </pc:sldChg>
      <pc:sldChg chg="del">
        <pc:chgData name="Lucy Reijnen" userId="8578f02e1fc7e122" providerId="LiveId" clId="{75F95D63-B4BF-4A3A-9EB7-614E737035A7}" dt="2026-05-20T08:23:37.163" v="316" actId="47"/>
        <pc:sldMkLst>
          <pc:docMk/>
          <pc:sldMk cId="3014371255" sldId="295"/>
        </pc:sldMkLst>
      </pc:sldChg>
      <pc:sldChg chg="del">
        <pc:chgData name="Lucy Reijnen" userId="8578f02e1fc7e122" providerId="LiveId" clId="{75F95D63-B4BF-4A3A-9EB7-614E737035A7}" dt="2026-05-20T08:23:37.943" v="318" actId="47"/>
        <pc:sldMkLst>
          <pc:docMk/>
          <pc:sldMk cId="2365022040" sldId="296"/>
        </pc:sldMkLst>
      </pc:sldChg>
      <pc:sldChg chg="modSp del mod">
        <pc:chgData name="Lucy Reijnen" userId="8578f02e1fc7e122" providerId="LiveId" clId="{75F95D63-B4BF-4A3A-9EB7-614E737035A7}" dt="2026-05-20T08:23:43.673" v="320" actId="47"/>
        <pc:sldMkLst>
          <pc:docMk/>
          <pc:sldMk cId="1338676797" sldId="299"/>
        </pc:sldMkLst>
        <pc:spChg chg="mod">
          <ac:chgData name="Lucy Reijnen" userId="8578f02e1fc7e122" providerId="LiveId" clId="{75F95D63-B4BF-4A3A-9EB7-614E737035A7}" dt="2026-05-20T07:59:23.160" v="53" actId="27636"/>
          <ac:spMkLst>
            <pc:docMk/>
            <pc:sldMk cId="1338676797" sldId="299"/>
            <ac:spMk id="5" creationId="{64BB04FD-5093-40FE-C126-ED9C4EA5613B}"/>
          </ac:spMkLst>
        </pc:spChg>
      </pc:sldChg>
      <pc:sldChg chg="del">
        <pc:chgData name="Lucy Reijnen" userId="8578f02e1fc7e122" providerId="LiveId" clId="{75F95D63-B4BF-4A3A-9EB7-614E737035A7}" dt="2026-05-20T08:23:35.679" v="312" actId="47"/>
        <pc:sldMkLst>
          <pc:docMk/>
          <pc:sldMk cId="2526516472" sldId="300"/>
        </pc:sldMkLst>
      </pc:sldChg>
      <pc:sldChg chg="del">
        <pc:chgData name="Lucy Reijnen" userId="8578f02e1fc7e122" providerId="LiveId" clId="{75F95D63-B4BF-4A3A-9EB7-614E737035A7}" dt="2026-05-20T08:23:35.308" v="311" actId="47"/>
        <pc:sldMkLst>
          <pc:docMk/>
          <pc:sldMk cId="2489383432" sldId="301"/>
        </pc:sldMkLst>
      </pc:sldChg>
      <pc:sldChg chg="del">
        <pc:chgData name="Lucy Reijnen" userId="8578f02e1fc7e122" providerId="LiveId" clId="{75F95D63-B4BF-4A3A-9EB7-614E737035A7}" dt="2026-05-20T08:23:36.026" v="313" actId="47"/>
        <pc:sldMkLst>
          <pc:docMk/>
          <pc:sldMk cId="1365641229" sldId="302"/>
        </pc:sldMkLst>
      </pc:sldChg>
      <pc:sldChg chg="del">
        <pc:chgData name="Lucy Reijnen" userId="8578f02e1fc7e122" providerId="LiveId" clId="{75F95D63-B4BF-4A3A-9EB7-614E737035A7}" dt="2026-05-20T08:23:36.730" v="315" actId="47"/>
        <pc:sldMkLst>
          <pc:docMk/>
          <pc:sldMk cId="880265824" sldId="303"/>
        </pc:sldMkLst>
      </pc:sldChg>
      <pc:sldChg chg="del">
        <pc:chgData name="Lucy Reijnen" userId="8578f02e1fc7e122" providerId="LiveId" clId="{75F95D63-B4BF-4A3A-9EB7-614E737035A7}" dt="2026-05-20T08:23:37.545" v="317" actId="47"/>
        <pc:sldMkLst>
          <pc:docMk/>
          <pc:sldMk cId="967182424" sldId="304"/>
        </pc:sldMkLst>
      </pc:sldChg>
      <pc:sldChg chg="del">
        <pc:chgData name="Lucy Reijnen" userId="8578f02e1fc7e122" providerId="LiveId" clId="{75F95D63-B4BF-4A3A-9EB7-614E737035A7}" dt="2026-05-20T08:23:39.059" v="319" actId="47"/>
        <pc:sldMkLst>
          <pc:docMk/>
          <pc:sldMk cId="2506995007" sldId="305"/>
        </pc:sldMkLst>
      </pc:sldChg>
      <pc:sldChg chg="addSp delSp modSp new mod">
        <pc:chgData name="Lucy Reijnen" userId="8578f02e1fc7e122" providerId="LiveId" clId="{75F95D63-B4BF-4A3A-9EB7-614E737035A7}" dt="2026-05-20T08:22:37.080" v="296" actId="14100"/>
        <pc:sldMkLst>
          <pc:docMk/>
          <pc:sldMk cId="2189141345" sldId="306"/>
        </pc:sldMkLst>
        <pc:spChg chg="add mod">
          <ac:chgData name="Lucy Reijnen" userId="8578f02e1fc7e122" providerId="LiveId" clId="{75F95D63-B4BF-4A3A-9EB7-614E737035A7}" dt="2026-05-20T08:22:37.080" v="296" actId="14100"/>
          <ac:spMkLst>
            <pc:docMk/>
            <pc:sldMk cId="2189141345" sldId="306"/>
            <ac:spMk id="3" creationId="{13773E9A-3F04-ABDA-C3A2-7206B0F4EF73}"/>
          </ac:spMkLst>
        </pc:spChg>
        <pc:spChg chg="add mod">
          <ac:chgData name="Lucy Reijnen" userId="8578f02e1fc7e122" providerId="LiveId" clId="{75F95D63-B4BF-4A3A-9EB7-614E737035A7}" dt="2026-05-20T08:13:05.309" v="204" actId="14100"/>
          <ac:spMkLst>
            <pc:docMk/>
            <pc:sldMk cId="2189141345" sldId="306"/>
            <ac:spMk id="4" creationId="{754BE9BF-E2F5-2FBA-EDFF-50F856CF7C29}"/>
          </ac:spMkLst>
        </pc:spChg>
        <pc:spChg chg="add del">
          <ac:chgData name="Lucy Reijnen" userId="8578f02e1fc7e122" providerId="LiveId" clId="{75F95D63-B4BF-4A3A-9EB7-614E737035A7}" dt="2026-05-20T08:17:46.331" v="268" actId="22"/>
          <ac:spMkLst>
            <pc:docMk/>
            <pc:sldMk cId="2189141345" sldId="306"/>
            <ac:spMk id="7" creationId="{47C3A60F-4875-1468-2848-56709F9711FE}"/>
          </ac:spMkLst>
        </pc:spChg>
        <pc:picChg chg="add del mod">
          <ac:chgData name="Lucy Reijnen" userId="8578f02e1fc7e122" providerId="LiveId" clId="{75F95D63-B4BF-4A3A-9EB7-614E737035A7}" dt="2026-05-20T08:17:38.391" v="265" actId="478"/>
          <ac:picMkLst>
            <pc:docMk/>
            <pc:sldMk cId="2189141345" sldId="306"/>
            <ac:picMk id="5" creationId="{502A9F03-FB5A-1D13-8C0B-809A518111AE}"/>
          </ac:picMkLst>
        </pc:picChg>
        <pc:picChg chg="add mod">
          <ac:chgData name="Lucy Reijnen" userId="8578f02e1fc7e122" providerId="LiveId" clId="{75F95D63-B4BF-4A3A-9EB7-614E737035A7}" dt="2026-05-20T08:19:52.195" v="275" actId="688"/>
          <ac:picMkLst>
            <pc:docMk/>
            <pc:sldMk cId="2189141345" sldId="306"/>
            <ac:picMk id="9" creationId="{3BCEFAE9-10E1-AE7B-FA9F-5EB7229285EF}"/>
          </ac:picMkLst>
        </pc:picChg>
      </pc:sldChg>
      <pc:sldChg chg="addSp delSp modSp new mod">
        <pc:chgData name="Lucy Reijnen" userId="8578f02e1fc7e122" providerId="LiveId" clId="{75F95D63-B4BF-4A3A-9EB7-614E737035A7}" dt="2026-05-20T08:37:14.718" v="510" actId="1076"/>
        <pc:sldMkLst>
          <pc:docMk/>
          <pc:sldMk cId="1695553772" sldId="307"/>
        </pc:sldMkLst>
        <pc:spChg chg="add del mod">
          <ac:chgData name="Lucy Reijnen" userId="8578f02e1fc7e122" providerId="LiveId" clId="{75F95D63-B4BF-4A3A-9EB7-614E737035A7}" dt="2026-05-20T08:21:11.955" v="280" actId="478"/>
          <ac:spMkLst>
            <pc:docMk/>
            <pc:sldMk cId="1695553772" sldId="307"/>
            <ac:spMk id="3" creationId="{0FD2F053-71C0-AF7A-244F-9D981B89C3D4}"/>
          </ac:spMkLst>
        </pc:spChg>
        <pc:spChg chg="add mod">
          <ac:chgData name="Lucy Reijnen" userId="8578f02e1fc7e122" providerId="LiveId" clId="{75F95D63-B4BF-4A3A-9EB7-614E737035A7}" dt="2026-05-20T08:37:10.382" v="508" actId="1076"/>
          <ac:spMkLst>
            <pc:docMk/>
            <pc:sldMk cId="1695553772" sldId="307"/>
            <ac:spMk id="4" creationId="{E3711EBB-6ABC-1016-F0CF-9CB68DE1AB47}"/>
          </ac:spMkLst>
        </pc:spChg>
        <pc:spChg chg="add mod">
          <ac:chgData name="Lucy Reijnen" userId="8578f02e1fc7e122" providerId="LiveId" clId="{75F95D63-B4BF-4A3A-9EB7-614E737035A7}" dt="2026-05-20T08:37:13.139" v="509" actId="1076"/>
          <ac:spMkLst>
            <pc:docMk/>
            <pc:sldMk cId="1695553772" sldId="307"/>
            <ac:spMk id="5" creationId="{D891FA26-59FF-2C85-229E-8C8EC42CFC8C}"/>
          </ac:spMkLst>
        </pc:spChg>
        <pc:picChg chg="add mod">
          <ac:chgData name="Lucy Reijnen" userId="8578f02e1fc7e122" providerId="LiveId" clId="{75F95D63-B4BF-4A3A-9EB7-614E737035A7}" dt="2026-05-20T08:37:14.718" v="510" actId="1076"/>
          <ac:picMkLst>
            <pc:docMk/>
            <pc:sldMk cId="1695553772" sldId="307"/>
            <ac:picMk id="7" creationId="{F465C4DE-0FEA-E34E-C096-D19D8ABD4A61}"/>
          </ac:picMkLst>
        </pc:picChg>
      </pc:sldChg>
      <pc:sldChg chg="addSp modSp new mod">
        <pc:chgData name="Lucy Reijnen" userId="8578f02e1fc7e122" providerId="LiveId" clId="{75F95D63-B4BF-4A3A-9EB7-614E737035A7}" dt="2026-05-20T08:23:05.943" v="305" actId="20577"/>
        <pc:sldMkLst>
          <pc:docMk/>
          <pc:sldMk cId="545486400" sldId="308"/>
        </pc:sldMkLst>
        <pc:spChg chg="mod">
          <ac:chgData name="Lucy Reijnen" userId="8578f02e1fc7e122" providerId="LiveId" clId="{75F95D63-B4BF-4A3A-9EB7-614E737035A7}" dt="2026-05-20T08:22:47.911" v="297" actId="113"/>
          <ac:spMkLst>
            <pc:docMk/>
            <pc:sldMk cId="545486400" sldId="308"/>
            <ac:spMk id="2" creationId="{72910ACC-A36E-3AFD-2C2A-30475040D3DA}"/>
          </ac:spMkLst>
        </pc:spChg>
        <pc:spChg chg="add mod">
          <ac:chgData name="Lucy Reijnen" userId="8578f02e1fc7e122" providerId="LiveId" clId="{75F95D63-B4BF-4A3A-9EB7-614E737035A7}" dt="2026-05-20T08:23:05.943" v="305" actId="20577"/>
          <ac:spMkLst>
            <pc:docMk/>
            <pc:sldMk cId="545486400" sldId="308"/>
            <ac:spMk id="4" creationId="{EE1EC949-63FC-2BB4-E82D-67FFABEFCAF5}"/>
          </ac:spMkLst>
        </pc:spChg>
        <pc:picChg chg="add mod">
          <ac:chgData name="Lucy Reijnen" userId="8578f02e1fc7e122" providerId="LiveId" clId="{75F95D63-B4BF-4A3A-9EB7-614E737035A7}" dt="2026-05-20T08:21:43.598" v="287" actId="1076"/>
          <ac:picMkLst>
            <pc:docMk/>
            <pc:sldMk cId="545486400" sldId="308"/>
            <ac:picMk id="5" creationId="{284B2C7D-D4E9-C135-A4C1-7BCBDC5306A4}"/>
          </ac:picMkLst>
        </pc:picChg>
      </pc:sldChg>
      <pc:sldChg chg="addSp delSp modSp new mod">
        <pc:chgData name="Lucy Reijnen" userId="8578f02e1fc7e122" providerId="LiveId" clId="{75F95D63-B4BF-4A3A-9EB7-614E737035A7}" dt="2026-05-20T09:08:55.940" v="530" actId="1076"/>
        <pc:sldMkLst>
          <pc:docMk/>
          <pc:sldMk cId="3857087975" sldId="309"/>
        </pc:sldMkLst>
        <pc:spChg chg="mod">
          <ac:chgData name="Lucy Reijnen" userId="8578f02e1fc7e122" providerId="LiveId" clId="{75F95D63-B4BF-4A3A-9EB7-614E737035A7}" dt="2026-05-20T08:41:06.045" v="511" actId="113"/>
          <ac:spMkLst>
            <pc:docMk/>
            <pc:sldMk cId="3857087975" sldId="309"/>
            <ac:spMk id="2" creationId="{3B838C01-0BE5-3CA5-B1CB-1EF71EA72D4C}"/>
          </ac:spMkLst>
        </pc:spChg>
        <pc:graphicFrameChg chg="add mod">
          <ac:chgData name="Lucy Reijnen" userId="8578f02e1fc7e122" providerId="LiveId" clId="{75F95D63-B4BF-4A3A-9EB7-614E737035A7}" dt="2026-05-20T08:28:08.667" v="358"/>
          <ac:graphicFrameMkLst>
            <pc:docMk/>
            <pc:sldMk cId="3857087975" sldId="309"/>
            <ac:graphicFrameMk id="4" creationId="{112E5B41-6E67-102B-D9CB-590C328367B0}"/>
          </ac:graphicFrameMkLst>
        </pc:graphicFrameChg>
        <pc:graphicFrameChg chg="add mod modGraphic">
          <ac:chgData name="Lucy Reijnen" userId="8578f02e1fc7e122" providerId="LiveId" clId="{75F95D63-B4BF-4A3A-9EB7-614E737035A7}" dt="2026-05-20T08:30:45.101" v="367" actId="14100"/>
          <ac:graphicFrameMkLst>
            <pc:docMk/>
            <pc:sldMk cId="3857087975" sldId="309"/>
            <ac:graphicFrameMk id="5" creationId="{CD6E1703-438D-3097-55A0-B84FCE495411}"/>
          </ac:graphicFrameMkLst>
        </pc:graphicFrameChg>
        <pc:graphicFrameChg chg="add mod">
          <ac:chgData name="Lucy Reijnen" userId="8578f02e1fc7e122" providerId="LiveId" clId="{75F95D63-B4BF-4A3A-9EB7-614E737035A7}" dt="2026-05-20T08:33:29.205" v="368"/>
          <ac:graphicFrameMkLst>
            <pc:docMk/>
            <pc:sldMk cId="3857087975" sldId="309"/>
            <ac:graphicFrameMk id="6" creationId="{D5F1BD49-52A3-BDFC-882A-19F13D7427D1}"/>
          </ac:graphicFrameMkLst>
        </pc:graphicFrameChg>
        <pc:graphicFrameChg chg="add mod ord modGraphic">
          <ac:chgData name="Lucy Reijnen" userId="8578f02e1fc7e122" providerId="LiveId" clId="{75F95D63-B4BF-4A3A-9EB7-614E737035A7}" dt="2026-05-20T09:06:39.484" v="526"/>
          <ac:graphicFrameMkLst>
            <pc:docMk/>
            <pc:sldMk cId="3857087975" sldId="309"/>
            <ac:graphicFrameMk id="7" creationId="{AD4D6DAE-A592-75E5-0967-59E3ED31FA18}"/>
          </ac:graphicFrameMkLst>
        </pc:graphicFrameChg>
        <pc:picChg chg="add del mod">
          <ac:chgData name="Lucy Reijnen" userId="8578f02e1fc7e122" providerId="LiveId" clId="{75F95D63-B4BF-4A3A-9EB7-614E737035A7}" dt="2026-05-20T09:05:40.904" v="517" actId="931"/>
          <ac:picMkLst>
            <pc:docMk/>
            <pc:sldMk cId="3857087975" sldId="309"/>
            <ac:picMk id="9" creationId="{FBB1EB73-E135-BC65-20ED-58C4610D6A0B}"/>
          </ac:picMkLst>
        </pc:picChg>
        <pc:picChg chg="add mod">
          <ac:chgData name="Lucy Reijnen" userId="8578f02e1fc7e122" providerId="LiveId" clId="{75F95D63-B4BF-4A3A-9EB7-614E737035A7}" dt="2026-05-20T09:08:55.940" v="530" actId="1076"/>
          <ac:picMkLst>
            <pc:docMk/>
            <pc:sldMk cId="3857087975" sldId="309"/>
            <ac:picMk id="10" creationId="{6B1BA213-4B79-553A-4ECF-FCB088934B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54112-EC9A-4A2A-9CF9-5F97862BAEEA}" type="datetimeFigureOut">
              <a:rPr lang="nl-NL" smtClean="0"/>
              <a:t>20-5-2026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8CB25-7E36-4A7B-BFD5-3DC9B5012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19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15D52-0121-E992-287D-302BEE62B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41FDE71-0B94-B734-7F2B-3AF22A7AD8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413BE17-F31D-902D-DED9-D5143EB3D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4FB054-FD97-8A36-92BF-29DD72354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8CB25-7E36-4A7B-BFD5-3DC9B501241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09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8CB25-7E36-4A7B-BFD5-3DC9B501241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59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52C8C-BE15-E9A8-E651-6BDC48D0D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C3D69A-3D50-2F09-39F4-4707B61BF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A8AA47-D6BA-396E-53E8-1B8276FD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BE7-579F-4729-9C03-2346520141DD}" type="datetime1">
              <a:rPr lang="nl-NL" smtClean="0"/>
              <a:t>20-5-2026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867995-B433-90B0-0ABC-3B5C3363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1BC004-33AC-D09A-1626-99D2338E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54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3C732-ADEA-9C2B-F036-3FD9291E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55EEE5-1F9B-0AE8-3B07-320040ECC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11F00E-9B1D-635B-F002-61483EC0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7D3D-C208-4477-B82A-EEA484002C58}" type="datetime1">
              <a:rPr lang="nl-NL" smtClean="0"/>
              <a:t>20-5-2026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5B0E6E-6ED9-0E7E-43FC-B8613AFA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F2B375-8FD5-0F20-80E8-F50F05ED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26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7342494-23A6-60D8-AF4C-6709CE392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2BB992B-72CB-9DED-34F4-7AB299E65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30003-3F4E-0173-AEA6-FDDC6E27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8465-EB59-4D9A-A15A-C617137FAC4F}" type="datetime1">
              <a:rPr lang="nl-NL" smtClean="0"/>
              <a:t>20-5-2026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DF0BE2-390B-6D37-A252-B5421E7F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2077A5-536F-DC94-EEF0-32D30756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50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845E1-A6E4-7AEC-4A56-9ABE94BA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15A0C1-570E-32BA-7328-993D78479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D86F94-8910-F8DF-23A5-D7322813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A730-8792-448B-B89C-085967E7FEA6}" type="datetime1">
              <a:rPr lang="nl-NL" smtClean="0"/>
              <a:t>20-5-2026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08E61C-D29D-5ECA-3392-F7AD575C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A15B9C-CAF9-1C0B-1049-D92D305E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0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A343B-68EC-329A-2FCD-73C65EFB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A6A045-59FF-3CBC-6B29-620005D96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5100CB-0BA1-8163-5CDF-67032F18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9D21-285E-4263-929E-598882E1B2C1}" type="datetime1">
              <a:rPr lang="nl-NL" smtClean="0"/>
              <a:t>20-5-2026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FE0654-71CD-71A3-CF29-F7D60360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912163-DEBC-20E9-E506-794C5AC8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37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79125-53A5-860B-6800-C70514FA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F8687F-3919-CC5A-CEC7-788A19BF1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2B9727-1793-8885-100F-59B519D3F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64C69C-1443-BD86-0278-CB33D374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543A-2207-4426-B8E7-ACA06AE32C96}" type="datetime1">
              <a:rPr lang="nl-NL" smtClean="0"/>
              <a:t>20-5-2026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D78F45-E171-74C5-0EAE-5E77F037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7E60D3-F8C8-3647-7588-4E6007AA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93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20577-F5D1-9736-4739-07FC3B3D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24E3D4-31CD-4531-C44C-6DC67024E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EFED12-8055-19EA-18F6-77D74F9C3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D1F277-73CC-665C-9959-A724C03EB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18A8F7-901C-2D0D-EACB-316147E7D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7D029B-3261-A7BA-D78C-5EBD90A7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6D3A-4C3C-4C53-B3C5-ABF5C6312DBD}" type="datetime1">
              <a:rPr lang="nl-NL" smtClean="0"/>
              <a:t>20-5-2026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B509DC7-4212-8BAB-0A3A-979FE890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AF010C-A3B8-94B9-5857-669312AA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17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2A6EE-FC1C-6254-B87C-43F36EF0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480450-A7AD-0CE0-A8DF-C56F7486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A623-EF77-4C3E-B306-15817DE83DB2}" type="datetime1">
              <a:rPr lang="nl-NL" smtClean="0"/>
              <a:t>20-5-2026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B335DA5-6859-D569-F7C4-C483462E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06E2E6-A370-07EF-D991-35D51DFC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2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589BC07-C730-13C6-18BE-0EA18457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FF88-CD66-48FE-A4B4-99749BC89155}" type="datetime1">
              <a:rPr lang="nl-NL" smtClean="0"/>
              <a:t>20-5-2026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1EFB8F9-079C-2557-1326-30214376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40567B-C93E-C4D6-B420-275285FF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31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3CB72-97AD-91B4-2ED2-A59CEE6C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252591-FEF6-156A-4B9C-387C055FF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0C111D-3F99-A801-EFBA-AF3FD8C84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07E7C2-67F5-661E-899D-566D393E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AAED-F22D-4412-AD05-E76C990DB22C}" type="datetime1">
              <a:rPr lang="nl-NL" smtClean="0"/>
              <a:t>20-5-2026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5B3300-0F2B-02F0-FE28-7AA2503D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3677F4-9005-A143-D70A-ABEC5EC1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7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89A12-B3C9-1ACE-E5E6-59A40049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A90434-D534-A638-59A0-D34106156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7639E0-A008-D17E-9579-97EF2318E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848F6E-31B0-037B-5681-1E310149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7A3-98AC-49D6-BA0C-DC3B9727D30E}" type="datetime1">
              <a:rPr lang="nl-NL" smtClean="0"/>
              <a:t>20-5-2026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751C66-FEB8-F872-7F66-05527510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B09C8C-0582-53D0-C9D9-39E43C22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06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26EF09A-3DDB-F702-A878-15142761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D05E20-6324-3261-BC92-6E0F8BDC4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A0125A-67C3-21A0-4951-6493E9387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EC7818-7370-4554-91CF-39063103CF05}" type="datetime1">
              <a:rPr lang="nl-NL" smtClean="0"/>
              <a:t>20-5-2026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DD6EB5-6956-3E38-FCC0-EFFD901F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l-NL"/>
              <a:t>©Kieresoe 2026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78EC52-7BB7-4B67-669A-C01855B32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53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009046-DF63-A8A2-CB14-24D66C1C3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r="-3424"/>
          <a:stretch>
            <a:fillRect/>
          </a:stretch>
        </p:blipFill>
        <p:spPr>
          <a:xfrm>
            <a:off x="0" y="0"/>
            <a:ext cx="1271391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03F716-640C-32EE-7868-0BC05F3ED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409" y="246888"/>
            <a:ext cx="5925312" cy="3182112"/>
          </a:xfrm>
        </p:spPr>
        <p:txBody>
          <a:bodyPr>
            <a:normAutofit/>
          </a:bodyPr>
          <a:lstStyle/>
          <a:p>
            <a:r>
              <a:rPr lang="nl-NL" b="1" dirty="0"/>
              <a:t>Kwartetspel zelf maken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869EDD-D438-FAF3-26AE-5635D68AA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710" y="4917271"/>
            <a:ext cx="2409173" cy="1655762"/>
          </a:xfrm>
        </p:spPr>
        <p:txBody>
          <a:bodyPr/>
          <a:lstStyle/>
          <a:p>
            <a:r>
              <a:rPr lang="nl-NL" dirty="0"/>
              <a:t>Kieresoe</a:t>
            </a:r>
          </a:p>
          <a:p>
            <a:r>
              <a:rPr lang="nl-NL" dirty="0"/>
              <a:t>Lucy Reijnen</a:t>
            </a:r>
          </a:p>
          <a:p>
            <a:r>
              <a:rPr lang="nl-NL" dirty="0"/>
              <a:t>2026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6086A5-D09A-3FB6-4AFA-60A70349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460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7280C-CD5B-6F52-691D-61A9BCED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948" y="159230"/>
            <a:ext cx="6911340" cy="1325563"/>
          </a:xfrm>
        </p:spPr>
        <p:txBody>
          <a:bodyPr>
            <a:normAutofit/>
          </a:bodyPr>
          <a:lstStyle/>
          <a:p>
            <a:r>
              <a:rPr lang="nl-NL" b="1" dirty="0"/>
              <a:t>Kwartetspel zelf maken</a:t>
            </a:r>
          </a:p>
        </p:txBody>
      </p:sp>
      <p:pic>
        <p:nvPicPr>
          <p:cNvPr id="4" name="Afbeelding 3" descr="Afbeelding met tekst, envelop&#10;&#10;Automatisch gegenereerde beschrijving">
            <a:extLst>
              <a:ext uri="{FF2B5EF4-FFF2-40B4-BE49-F238E27FC236}">
                <a16:creationId xmlns:a16="http://schemas.microsoft.com/office/drawing/2014/main" id="{68D389B5-7A60-852E-3008-55CF34B9C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7569" y="706897"/>
            <a:ext cx="4676861" cy="6232653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6EA963-234D-B499-F904-A345B72D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©Kieresoe 2026 Lucy Reijnen</a:t>
            </a:r>
          </a:p>
        </p:txBody>
      </p:sp>
    </p:spTree>
    <p:extLst>
      <p:ext uri="{BB962C8B-B14F-4D97-AF65-F5344CB8AC3E}">
        <p14:creationId xmlns:p14="http://schemas.microsoft.com/office/powerpoint/2010/main" val="300593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75B8D-A3FB-D84E-DED9-0BD9EDCA6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25867-6C09-D916-61CC-64A2D50A6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043" y="732395"/>
            <a:ext cx="5984279" cy="815531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Samenwerken</a:t>
            </a:r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5696CC09-751E-5DA2-3294-4C9443142420}"/>
              </a:ext>
            </a:extLst>
          </p:cNvPr>
          <p:cNvSpPr txBox="1">
            <a:spLocks/>
          </p:cNvSpPr>
          <p:nvPr/>
        </p:nvSpPr>
        <p:spPr>
          <a:xfrm>
            <a:off x="451104" y="1776462"/>
            <a:ext cx="11119103" cy="4782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l-NL" b="1" dirty="0"/>
              <a:t>Maak eerst een taakverdeling</a:t>
            </a:r>
          </a:p>
          <a:p>
            <a:pPr algn="l">
              <a:lnSpc>
                <a:spcPct val="100000"/>
              </a:lnSpc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7C4AAE-FFF2-72AD-229C-6DF18E6E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BC139ED-C3CB-1934-20AF-48838B4245B1}"/>
              </a:ext>
            </a:extLst>
          </p:cNvPr>
          <p:cNvSpPr txBox="1"/>
          <p:nvPr/>
        </p:nvSpPr>
        <p:spPr>
          <a:xfrm>
            <a:off x="451104" y="2292333"/>
            <a:ext cx="6093068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Wie zorgt dat iedereen aan het werk blijft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Wie schrijft alle ideeën op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Wie verzint de spreuken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Wie maakt de tekeningen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Wie kleurt ze in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Wie schrijft de spreuken op de kaartjes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8DE3677-CE3D-4335-E011-F52DEB7E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322" y="732395"/>
            <a:ext cx="3905086" cy="52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7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590D6-964A-79FD-AB86-0E088F2DA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1383" y="153205"/>
            <a:ext cx="5292968" cy="815531"/>
          </a:xfrm>
        </p:spPr>
        <p:txBody>
          <a:bodyPr>
            <a:normAutofit/>
          </a:bodyPr>
          <a:lstStyle/>
          <a:p>
            <a:r>
              <a:rPr lang="nl-NL" sz="3600" b="1" dirty="0"/>
              <a:t>Maak het kwartetspel</a:t>
            </a: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A30D0374-656F-CE92-0CB0-165EEE0AF50A}"/>
              </a:ext>
            </a:extLst>
          </p:cNvPr>
          <p:cNvSpPr txBox="1">
            <a:spLocks/>
          </p:cNvSpPr>
          <p:nvPr/>
        </p:nvSpPr>
        <p:spPr>
          <a:xfrm>
            <a:off x="451104" y="1776462"/>
            <a:ext cx="11119103" cy="4782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nl-NL" sz="28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9CFA9F9-8D0D-9389-4F30-61DD9F9C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7341F210-AAC7-62C0-FCFE-A2A88BE9F046}"/>
              </a:ext>
            </a:extLst>
          </p:cNvPr>
          <p:cNvSpPr txBox="1">
            <a:spLocks/>
          </p:cNvSpPr>
          <p:nvPr/>
        </p:nvSpPr>
        <p:spPr>
          <a:xfrm>
            <a:off x="5041383" y="1237978"/>
            <a:ext cx="6595317" cy="5118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3400" dirty="0"/>
              <a:t>Knip de kaartjes uit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3400" dirty="0"/>
              <a:t>Bedenk 4 verschillende zinnen zonder het woordje ‘niet’ of ‘nooit’ te gebruiken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3400" dirty="0"/>
              <a:t>Schrijf die in het onderste vakje op bij elke kaart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3400" dirty="0"/>
              <a:t>Markeer met een markeerstift zoals bij een écht’ spel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3400" dirty="0"/>
              <a:t>Maak in het bovenste vakje een bijpassende tekening.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3400" dirty="0"/>
              <a:t>Zorg ervoor dat het positieve zinnen zijn.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3400" dirty="0"/>
              <a:t>Schrijf op het grote vel de namen van jullie groepje</a:t>
            </a:r>
          </a:p>
          <a:p>
            <a:pPr algn="l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00079B3-6A4C-4253-BBDD-99EC1470C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34" y="1237978"/>
            <a:ext cx="3614420" cy="4484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01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41A80C8-CBBE-2BFC-8661-4A47B9DA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3773E9A-3F04-ABDA-C3A2-7206B0F4EF73}"/>
              </a:ext>
            </a:extLst>
          </p:cNvPr>
          <p:cNvSpPr txBox="1">
            <a:spLocks/>
          </p:cNvSpPr>
          <p:nvPr/>
        </p:nvSpPr>
        <p:spPr>
          <a:xfrm>
            <a:off x="1164335" y="794622"/>
            <a:ext cx="6001315" cy="621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Controleer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54BE9BF-E2F5-2FBA-EDFF-50F856CF7C29}"/>
              </a:ext>
            </a:extLst>
          </p:cNvPr>
          <p:cNvSpPr txBox="1"/>
          <p:nvPr/>
        </p:nvSpPr>
        <p:spPr>
          <a:xfrm>
            <a:off x="0" y="1776462"/>
            <a:ext cx="7754815" cy="421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dirty="0"/>
              <a:t>Staan alle uitspraken op alle kaartjes?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dirty="0"/>
              <a:t>Valt de uitspraak die bij het tekeningetje hoort extra op?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dirty="0"/>
              <a:t>Zijn de tekeningetjes netjes verzorgd en ingekleurd?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dirty="0"/>
              <a:t>Heb je de op de achterkant van kaartjes het gekleurde etalagekarton geplakt?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BCEFAE9-10E1-AE7B-FA9F-5EB722928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725">
            <a:off x="5712000" y="1269000"/>
            <a:ext cx="64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4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10ACC-A36E-3AFD-2C2A-30475040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197" y="449771"/>
            <a:ext cx="4114800" cy="1325563"/>
          </a:xfrm>
        </p:spPr>
        <p:txBody>
          <a:bodyPr/>
          <a:lstStyle/>
          <a:p>
            <a:r>
              <a:rPr lang="nl-NL" b="1" dirty="0"/>
              <a:t>Bewaar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D434BF5-1A0E-FCCB-0FB5-84D7750D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EE1EC949-63FC-2BB4-E82D-67FFABEFCAF5}"/>
              </a:ext>
            </a:extLst>
          </p:cNvPr>
          <p:cNvSpPr txBox="1">
            <a:spLocks/>
          </p:cNvSpPr>
          <p:nvPr/>
        </p:nvSpPr>
        <p:spPr>
          <a:xfrm>
            <a:off x="5230585" y="1689400"/>
            <a:ext cx="6215436" cy="45109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nl-NL" dirty="0"/>
              <a:t>Het kan zijn dat er nóg een les nodig is</a:t>
            </a:r>
          </a:p>
          <a:p>
            <a:pPr lvl="1">
              <a:lnSpc>
                <a:spcPct val="150000"/>
              </a:lnSpc>
            </a:pPr>
            <a:r>
              <a:rPr lang="nl-NL" dirty="0"/>
              <a:t>Vouw het papier waarop jullie afspraken en namen staan op als een soort envelop </a:t>
            </a:r>
          </a:p>
          <a:p>
            <a:pPr lvl="1">
              <a:lnSpc>
                <a:spcPct val="150000"/>
              </a:lnSpc>
            </a:pPr>
            <a:r>
              <a:rPr lang="nl-NL" dirty="0"/>
              <a:t>Doe al jullie materialen daarin zodat alles netjes bij elkaar blijft voor de volgende les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4B2C7D-D4E9-C135-A4C1-7BCBDC530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t="10196" r="4540" b="10431"/>
          <a:stretch>
            <a:fillRect/>
          </a:stretch>
        </p:blipFill>
        <p:spPr>
          <a:xfrm rot="19838412">
            <a:off x="1189918" y="1988999"/>
            <a:ext cx="4080948" cy="2880000"/>
          </a:xfrm>
          <a:prstGeom prst="rect">
            <a:avLst/>
          </a:prstGeom>
          <a:solidFill>
            <a:srgbClr val="FFC000"/>
          </a:solidFill>
          <a:ln w="793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54548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38C01-0BE5-3CA5-B1CB-1EF71EA7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 verliep de samenwerking?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374B858-3C3C-B4ED-8825-4557FC15A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1BA213-4B79-553A-4ECF-FCB088934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71" y="1690688"/>
            <a:ext cx="5010129" cy="3757597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D4D6DAE-A592-75E5-0967-59E3ED31F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496411"/>
              </p:ext>
            </p:extLst>
          </p:nvPr>
        </p:nvGraphicFramePr>
        <p:xfrm>
          <a:off x="1019504" y="1520804"/>
          <a:ext cx="6337738" cy="5248598"/>
        </p:xfrm>
        <a:graphic>
          <a:graphicData uri="http://schemas.openxmlformats.org/drawingml/2006/table">
            <a:tbl>
              <a:tblPr firstRow="1" firstCol="1" bandRow="1"/>
              <a:tblGrid>
                <a:gridCol w="6337738">
                  <a:extLst>
                    <a:ext uri="{9D8B030D-6E8A-4147-A177-3AD203B41FA5}">
                      <a16:colId xmlns:a16="http://schemas.microsoft.com/office/drawing/2014/main" val="903493527"/>
                    </a:ext>
                  </a:extLst>
                </a:gridCol>
              </a:tblGrid>
              <a:tr h="497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nl-NL" sz="20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 hebben goed naar elkaar geluisterd</a:t>
                      </a:r>
                      <a:endParaRPr lang="nl-NL" sz="20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04" marR="50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435154"/>
                  </a:ext>
                </a:extLst>
              </a:tr>
              <a:tr h="48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nl-NL" sz="2000" baseline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 lieten elkaar uitpraten</a:t>
                      </a:r>
                      <a:endParaRPr lang="nl-NL" sz="20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04" marR="50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356665"/>
                  </a:ext>
                </a:extLst>
              </a:tr>
              <a:tr h="48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nl-NL" sz="2000" baseline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 hebben de taken goed verdeeld</a:t>
                      </a:r>
                      <a:endParaRPr lang="nl-NL" sz="20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04" marR="50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088170"/>
                  </a:ext>
                </a:extLst>
              </a:tr>
              <a:tr h="48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nl-NL" sz="20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Iedereen heeft ongeveer evenveel gedaan</a:t>
                      </a:r>
                      <a:endParaRPr lang="nl-NL" sz="20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04" marR="50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066216"/>
                  </a:ext>
                </a:extLst>
              </a:tr>
              <a:tr h="48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nl-NL" sz="2000" baseline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Wij hebben steeds overlegd</a:t>
                      </a:r>
                      <a:endParaRPr lang="nl-NL" sz="20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04" marR="50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745028"/>
                  </a:ext>
                </a:extLst>
              </a:tr>
              <a:tr h="48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nl-NL" sz="20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 waren vriendelijk naar elkaar</a:t>
                      </a:r>
                      <a:endParaRPr lang="nl-NL" sz="20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04" marR="50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522669"/>
                  </a:ext>
                </a:extLst>
              </a:tr>
              <a:tr h="48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nl-NL" sz="20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Iedereen bleef bij het eigen groepje </a:t>
                      </a:r>
                      <a:endParaRPr lang="nl-NL" sz="20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04" marR="50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524971"/>
                  </a:ext>
                </a:extLst>
              </a:tr>
              <a:tr h="48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nl-NL" sz="2000" baseline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 hebben elkaars ideeën geaccepteerd</a:t>
                      </a:r>
                      <a:endParaRPr lang="nl-NL" sz="20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04" marR="50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30417"/>
                  </a:ext>
                </a:extLst>
              </a:tr>
              <a:tr h="48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nl-NL" sz="2000" baseline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 hebben ons aan de afspraken gehouden</a:t>
                      </a:r>
                      <a:endParaRPr lang="nl-NL" sz="20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04" marR="50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096898"/>
                  </a:ext>
                </a:extLst>
              </a:tr>
              <a:tr h="482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 gaven iedereen de gelegenheid mee te doen</a:t>
                      </a:r>
                      <a:endParaRPr lang="nl-NL" sz="20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endParaRPr lang="nl-NL" sz="20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04" marR="501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37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8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602E639-9483-B1E2-2307-F2EC0571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3711EBB-6ABC-1016-F0CF-9CB68DE1AB47}"/>
              </a:ext>
            </a:extLst>
          </p:cNvPr>
          <p:cNvSpPr txBox="1">
            <a:spLocks/>
          </p:cNvSpPr>
          <p:nvPr/>
        </p:nvSpPr>
        <p:spPr>
          <a:xfrm>
            <a:off x="1179931" y="701292"/>
            <a:ext cx="3197155" cy="583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Tot slot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891FA26-59FF-2C85-229E-8C8EC42CFC8C}"/>
              </a:ext>
            </a:extLst>
          </p:cNvPr>
          <p:cNvSpPr txBox="1">
            <a:spLocks/>
          </p:cNvSpPr>
          <p:nvPr/>
        </p:nvSpPr>
        <p:spPr>
          <a:xfrm>
            <a:off x="781957" y="1823128"/>
            <a:ext cx="7559040" cy="3995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nl-NL" dirty="0"/>
              <a:t>Speel het spel met de hele klas</a:t>
            </a:r>
          </a:p>
          <a:p>
            <a:pPr lvl="1">
              <a:lnSpc>
                <a:spcPct val="150000"/>
              </a:lnSpc>
            </a:pPr>
            <a:r>
              <a:rPr lang="nl-NL" dirty="0"/>
              <a:t>Ieder groepje is één speler</a:t>
            </a:r>
          </a:p>
          <a:p>
            <a:pPr lvl="1">
              <a:lnSpc>
                <a:spcPct val="150000"/>
              </a:lnSpc>
            </a:pPr>
            <a:r>
              <a:rPr lang="nl-NL" dirty="0"/>
              <a:t>Speel het over een paar weken nog eens</a:t>
            </a:r>
          </a:p>
          <a:p>
            <a:pPr lvl="1">
              <a:lnSpc>
                <a:spcPct val="150000"/>
              </a:lnSpc>
            </a:pPr>
            <a:r>
              <a:rPr lang="nl-NL" dirty="0"/>
              <a:t>Is er dan iets veranderd?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465C4DE-0FEA-E34E-C096-D19D8ABD4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17" y="1039800"/>
            <a:ext cx="3618448" cy="478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537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angepas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324</Words>
  <Application>Microsoft Office PowerPoint</Application>
  <PresentationFormat>Breedbeeld</PresentationFormat>
  <Paragraphs>55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Arial</vt:lpstr>
      <vt:lpstr>Wingdings</vt:lpstr>
      <vt:lpstr>Kantoorthema</vt:lpstr>
      <vt:lpstr>Kwartetspel zelf maken</vt:lpstr>
      <vt:lpstr>Kwartetspel zelf maken</vt:lpstr>
      <vt:lpstr>Samenwerken</vt:lpstr>
      <vt:lpstr>Maak het kwartetspel</vt:lpstr>
      <vt:lpstr>PowerPoint-presentatie</vt:lpstr>
      <vt:lpstr>Bewaar </vt:lpstr>
      <vt:lpstr>Hoe verliep de samenwerking?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Lucy Reijnen</dc:creator>
  <cp:lastModifiedBy>Lucy Reijnen</cp:lastModifiedBy>
  <cp:revision>3</cp:revision>
  <dcterms:created xsi:type="dcterms:W3CDTF">2026-04-04T16:05:50Z</dcterms:created>
  <dcterms:modified xsi:type="dcterms:W3CDTF">2026-05-20T09:09:03Z</dcterms:modified>
</cp:coreProperties>
</file>