
<file path=[Content_Types].xml><?xml version="1.0" encoding="utf-8"?>
<Types xmlns="http://schemas.openxmlformats.org/package/2006/content-types">
  <Default Extension="heif" ContentType="image/he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9" r:id="rId4"/>
    <p:sldId id="307" r:id="rId5"/>
    <p:sldId id="258" r:id="rId6"/>
    <p:sldId id="260" r:id="rId7"/>
    <p:sldId id="262" r:id="rId8"/>
    <p:sldId id="290" r:id="rId9"/>
    <p:sldId id="259" r:id="rId10"/>
    <p:sldId id="293" r:id="rId11"/>
    <p:sldId id="300" r:id="rId12"/>
    <p:sldId id="305" r:id="rId13"/>
    <p:sldId id="299" r:id="rId14"/>
    <p:sldId id="28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BEC"/>
    <a:srgbClr val="F8E4F5"/>
    <a:srgbClr val="FFFFAB"/>
    <a:srgbClr val="A50021"/>
    <a:srgbClr val="FFFF69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FE073-7C0C-4817-B813-5E142B3ABD1A}" v="77" dt="2026-05-17T10:25:05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Reijnen" userId="8578f02e1fc7e122" providerId="LiveId" clId="{75F95D63-B4BF-4A3A-9EB7-614E737035A7}"/>
    <pc:docChg chg="undo custSel addSld delSld modSld sldOrd modMainMaster">
      <pc:chgData name="Lucy Reijnen" userId="8578f02e1fc7e122" providerId="LiveId" clId="{75F95D63-B4BF-4A3A-9EB7-614E737035A7}" dt="2026-05-17T10:25:20.545" v="1606" actId="1076"/>
      <pc:docMkLst>
        <pc:docMk/>
      </pc:docMkLst>
      <pc:sldChg chg="delSp modSp mod">
        <pc:chgData name="Lucy Reijnen" userId="8578f02e1fc7e122" providerId="LiveId" clId="{75F95D63-B4BF-4A3A-9EB7-614E737035A7}" dt="2026-05-17T08:47:35.098" v="1236" actId="478"/>
        <pc:sldMkLst>
          <pc:docMk/>
          <pc:sldMk cId="2984600654" sldId="256"/>
        </pc:sldMkLst>
        <pc:spChg chg="mod">
          <ac:chgData name="Lucy Reijnen" userId="8578f02e1fc7e122" providerId="LiveId" clId="{75F95D63-B4BF-4A3A-9EB7-614E737035A7}" dt="2026-05-15T19:12:31.221" v="11" actId="1076"/>
          <ac:spMkLst>
            <pc:docMk/>
            <pc:sldMk cId="2984600654" sldId="256"/>
            <ac:spMk id="2" creationId="{3303F716-640C-32EE-7868-0BC05F3ED26F}"/>
          </ac:spMkLst>
        </pc:spChg>
        <pc:spChg chg="del mod">
          <ac:chgData name="Lucy Reijnen" userId="8578f02e1fc7e122" providerId="LiveId" clId="{75F95D63-B4BF-4A3A-9EB7-614E737035A7}" dt="2026-05-17T08:47:35.098" v="1236" actId="478"/>
          <ac:spMkLst>
            <pc:docMk/>
            <pc:sldMk cId="2984600654" sldId="256"/>
            <ac:spMk id="4" creationId="{06457F33-B547-0A92-CFF6-B69496D70C61}"/>
          </ac:spMkLst>
        </pc:spChg>
      </pc:sldChg>
      <pc:sldChg chg="addSp delSp modSp mod setBg">
        <pc:chgData name="Lucy Reijnen" userId="8578f02e1fc7e122" providerId="LiveId" clId="{75F95D63-B4BF-4A3A-9EB7-614E737035A7}" dt="2026-05-17T09:46:44.560" v="1475" actId="207"/>
        <pc:sldMkLst>
          <pc:docMk/>
          <pc:sldMk cId="3005931167" sldId="257"/>
        </pc:sldMkLst>
        <pc:spChg chg="mod">
          <ac:chgData name="Lucy Reijnen" userId="8578f02e1fc7e122" providerId="LiveId" clId="{75F95D63-B4BF-4A3A-9EB7-614E737035A7}" dt="2026-05-17T09:46:44.560" v="1475" actId="207"/>
          <ac:spMkLst>
            <pc:docMk/>
            <pc:sldMk cId="3005931167" sldId="257"/>
            <ac:spMk id="2" creationId="{5377280C-CD5B-6F52-691D-61A9BCED4294}"/>
          </ac:spMkLst>
        </pc:spChg>
        <pc:spChg chg="mod">
          <ac:chgData name="Lucy Reijnen" userId="8578f02e1fc7e122" providerId="LiveId" clId="{75F95D63-B4BF-4A3A-9EB7-614E737035A7}" dt="2026-05-17T08:47:48.973" v="1237" actId="1076"/>
          <ac:spMkLst>
            <pc:docMk/>
            <pc:sldMk cId="3005931167" sldId="257"/>
            <ac:spMk id="6" creationId="{B99C05D7-65D4-4989-486D-4F77B0355D76}"/>
          </ac:spMkLst>
        </pc:spChg>
        <pc:picChg chg="del">
          <ac:chgData name="Lucy Reijnen" userId="8578f02e1fc7e122" providerId="LiveId" clId="{75F95D63-B4BF-4A3A-9EB7-614E737035A7}" dt="2026-05-16T18:58:49.024" v="23" actId="478"/>
          <ac:picMkLst>
            <pc:docMk/>
            <pc:sldMk cId="3005931167" sldId="257"/>
            <ac:picMk id="3" creationId="{98F746D0-329B-5165-46A2-267198D2F6F4}"/>
          </ac:picMkLst>
        </pc:picChg>
        <pc:picChg chg="add mod">
          <ac:chgData name="Lucy Reijnen" userId="8578f02e1fc7e122" providerId="LiveId" clId="{75F95D63-B4BF-4A3A-9EB7-614E737035A7}" dt="2026-05-16T18:59:25.518" v="30" actId="1076"/>
          <ac:picMkLst>
            <pc:docMk/>
            <pc:sldMk cId="3005931167" sldId="257"/>
            <ac:picMk id="5" creationId="{174ACF01-68A6-C4FE-5F1D-0AC2382A7A3C}"/>
          </ac:picMkLst>
        </pc:picChg>
      </pc:sldChg>
      <pc:sldChg chg="addSp modSp mod">
        <pc:chgData name="Lucy Reijnen" userId="8578f02e1fc7e122" providerId="LiveId" clId="{75F95D63-B4BF-4A3A-9EB7-614E737035A7}" dt="2026-05-17T09:48:14.029" v="1485" actId="113"/>
        <pc:sldMkLst>
          <pc:docMk/>
          <pc:sldMk cId="3907015401" sldId="258"/>
        </pc:sldMkLst>
        <pc:spChg chg="mod">
          <ac:chgData name="Lucy Reijnen" userId="8578f02e1fc7e122" providerId="LiveId" clId="{75F95D63-B4BF-4A3A-9EB7-614E737035A7}" dt="2026-05-17T09:48:14.029" v="1485" actId="113"/>
          <ac:spMkLst>
            <pc:docMk/>
            <pc:sldMk cId="3907015401" sldId="258"/>
            <ac:spMk id="2" creationId="{04A590D6-964A-79FD-AB86-0E088F2DADD1}"/>
          </ac:spMkLst>
        </pc:spChg>
        <pc:spChg chg="add mod">
          <ac:chgData name="Lucy Reijnen" userId="8578f02e1fc7e122" providerId="LiveId" clId="{75F95D63-B4BF-4A3A-9EB7-614E737035A7}" dt="2026-05-16T19:04:48.477" v="79" actId="1076"/>
          <ac:spMkLst>
            <pc:docMk/>
            <pc:sldMk cId="3907015401" sldId="258"/>
            <ac:spMk id="4" creationId="{387017A2-33B2-CDE4-5F03-70E366001C58}"/>
          </ac:spMkLst>
        </pc:spChg>
        <pc:spChg chg="mod">
          <ac:chgData name="Lucy Reijnen" userId="8578f02e1fc7e122" providerId="LiveId" clId="{75F95D63-B4BF-4A3A-9EB7-614E737035A7}" dt="2026-05-16T19:00:10.242" v="43" actId="1076"/>
          <ac:spMkLst>
            <pc:docMk/>
            <pc:sldMk cId="3907015401" sldId="258"/>
            <ac:spMk id="9" creationId="{A30D0374-656F-CE92-0CB0-165EEE0AF50A}"/>
          </ac:spMkLst>
        </pc:spChg>
        <pc:picChg chg="add mod">
          <ac:chgData name="Lucy Reijnen" userId="8578f02e1fc7e122" providerId="LiveId" clId="{75F95D63-B4BF-4A3A-9EB7-614E737035A7}" dt="2026-05-16T19:04:40.658" v="77" actId="1076"/>
          <ac:picMkLst>
            <pc:docMk/>
            <pc:sldMk cId="3907015401" sldId="258"/>
            <ac:picMk id="6" creationId="{E5C97A38-BA37-946C-99E8-817A583E5D16}"/>
          </ac:picMkLst>
        </pc:picChg>
      </pc:sldChg>
      <pc:sldChg chg="addSp delSp modSp mod">
        <pc:chgData name="Lucy Reijnen" userId="8578f02e1fc7e122" providerId="LiveId" clId="{75F95D63-B4BF-4A3A-9EB7-614E737035A7}" dt="2026-05-17T09:50:53.274" v="1503" actId="255"/>
        <pc:sldMkLst>
          <pc:docMk/>
          <pc:sldMk cId="314999075" sldId="259"/>
        </pc:sldMkLst>
        <pc:spChg chg="mod">
          <ac:chgData name="Lucy Reijnen" userId="8578f02e1fc7e122" providerId="LiveId" clId="{75F95D63-B4BF-4A3A-9EB7-614E737035A7}" dt="2026-05-17T09:50:53.274" v="1503" actId="255"/>
          <ac:spMkLst>
            <pc:docMk/>
            <pc:sldMk cId="314999075" sldId="259"/>
            <ac:spMk id="3" creationId="{A0209397-0825-17A5-7356-01EA6447922C}"/>
          </ac:spMkLst>
        </pc:spChg>
        <pc:spChg chg="del mod">
          <ac:chgData name="Lucy Reijnen" userId="8578f02e1fc7e122" providerId="LiveId" clId="{75F95D63-B4BF-4A3A-9EB7-614E737035A7}" dt="2026-05-16T20:01:41.874" v="612" actId="478"/>
          <ac:spMkLst>
            <pc:docMk/>
            <pc:sldMk cId="314999075" sldId="259"/>
            <ac:spMk id="4" creationId="{1044A5C1-6EAB-28DB-504D-2B8B756A00F5}"/>
          </ac:spMkLst>
        </pc:spChg>
        <pc:spChg chg="add del mod">
          <ac:chgData name="Lucy Reijnen" userId="8578f02e1fc7e122" providerId="LiveId" clId="{75F95D63-B4BF-4A3A-9EB7-614E737035A7}" dt="2026-05-16T20:12:17.943" v="787" actId="21"/>
          <ac:spMkLst>
            <pc:docMk/>
            <pc:sldMk cId="314999075" sldId="259"/>
            <ac:spMk id="5" creationId="{363018C5-A4C7-77E7-5475-2A21DF8597E7}"/>
          </ac:spMkLst>
        </pc:spChg>
        <pc:spChg chg="add mod">
          <ac:chgData name="Lucy Reijnen" userId="8578f02e1fc7e122" providerId="LiveId" clId="{75F95D63-B4BF-4A3A-9EB7-614E737035A7}" dt="2026-05-17T07:16:27.115" v="909" actId="20577"/>
          <ac:spMkLst>
            <pc:docMk/>
            <pc:sldMk cId="314999075" sldId="259"/>
            <ac:spMk id="7" creationId="{143ADAD4-2011-12A4-4403-6D617B19D5A3}"/>
          </ac:spMkLst>
        </pc:spChg>
      </pc:sldChg>
      <pc:sldChg chg="addSp modSp mod ord">
        <pc:chgData name="Lucy Reijnen" userId="8578f02e1fc7e122" providerId="LiveId" clId="{75F95D63-B4BF-4A3A-9EB7-614E737035A7}" dt="2026-05-17T10:03:59.419" v="1598" actId="1076"/>
        <pc:sldMkLst>
          <pc:docMk/>
          <pc:sldMk cId="2497570632" sldId="260"/>
        </pc:sldMkLst>
        <pc:spChg chg="mod">
          <ac:chgData name="Lucy Reijnen" userId="8578f02e1fc7e122" providerId="LiveId" clId="{75F95D63-B4BF-4A3A-9EB7-614E737035A7}" dt="2026-05-17T09:48:24.428" v="1488" actId="27636"/>
          <ac:spMkLst>
            <pc:docMk/>
            <pc:sldMk cId="2497570632" sldId="260"/>
            <ac:spMk id="2" creationId="{6C525867-6C09-D916-61CC-64A2D50A6972}"/>
          </ac:spMkLst>
        </pc:spChg>
        <pc:spChg chg="mod">
          <ac:chgData name="Lucy Reijnen" userId="8578f02e1fc7e122" providerId="LiveId" clId="{75F95D63-B4BF-4A3A-9EB7-614E737035A7}" dt="2026-05-17T10:03:59.419" v="1598" actId="1076"/>
          <ac:spMkLst>
            <pc:docMk/>
            <pc:sldMk cId="2497570632" sldId="260"/>
            <ac:spMk id="3" creationId="{5696CC09-751E-5DA2-3294-4C9443142420}"/>
          </ac:spMkLst>
        </pc:spChg>
        <pc:picChg chg="add mod">
          <ac:chgData name="Lucy Reijnen" userId="8578f02e1fc7e122" providerId="LiveId" clId="{75F95D63-B4BF-4A3A-9EB7-614E737035A7}" dt="2026-05-16T19:52:01.792" v="502" actId="1076"/>
          <ac:picMkLst>
            <pc:docMk/>
            <pc:sldMk cId="2497570632" sldId="260"/>
            <ac:picMk id="6" creationId="{E54BEFDC-2062-594D-CE40-DC3841BA1218}"/>
          </ac:picMkLst>
        </pc:picChg>
      </pc:sldChg>
      <pc:sldChg chg="del ord setBg">
        <pc:chgData name="Lucy Reijnen" userId="8578f02e1fc7e122" providerId="LiveId" clId="{75F95D63-B4BF-4A3A-9EB7-614E737035A7}" dt="2026-05-17T07:25:36.498" v="929" actId="2696"/>
        <pc:sldMkLst>
          <pc:docMk/>
          <pc:sldMk cId="2928615745" sldId="261"/>
        </pc:sldMkLst>
      </pc:sldChg>
      <pc:sldChg chg="addSp delSp modSp mod">
        <pc:chgData name="Lucy Reijnen" userId="8578f02e1fc7e122" providerId="LiveId" clId="{75F95D63-B4BF-4A3A-9EB7-614E737035A7}" dt="2026-05-17T10:03:36.071" v="1595" actId="14100"/>
        <pc:sldMkLst>
          <pc:docMk/>
          <pc:sldMk cId="3441749768" sldId="262"/>
        </pc:sldMkLst>
        <pc:spChg chg="mod">
          <ac:chgData name="Lucy Reijnen" userId="8578f02e1fc7e122" providerId="LiveId" clId="{75F95D63-B4BF-4A3A-9EB7-614E737035A7}" dt="2026-05-17T09:48:38.810" v="1492" actId="207"/>
          <ac:spMkLst>
            <pc:docMk/>
            <pc:sldMk cId="3441749768" sldId="262"/>
            <ac:spMk id="2" creationId="{C2274F8F-595E-8AD5-B94F-C01691BC869D}"/>
          </ac:spMkLst>
        </pc:spChg>
        <pc:spChg chg="mod">
          <ac:chgData name="Lucy Reijnen" userId="8578f02e1fc7e122" providerId="LiveId" clId="{75F95D63-B4BF-4A3A-9EB7-614E737035A7}" dt="2026-05-17T07:33:33.920" v="931" actId="207"/>
          <ac:spMkLst>
            <pc:docMk/>
            <pc:sldMk cId="3441749768" sldId="262"/>
            <ac:spMk id="4" creationId="{D8C3E000-1925-1EEA-F6D9-3DCAE89111E3}"/>
          </ac:spMkLst>
        </pc:spChg>
        <pc:spChg chg="mod">
          <ac:chgData name="Lucy Reijnen" userId="8578f02e1fc7e122" providerId="LiveId" clId="{75F95D63-B4BF-4A3A-9EB7-614E737035A7}" dt="2026-05-17T08:48:21.296" v="1238" actId="1076"/>
          <ac:spMkLst>
            <pc:docMk/>
            <pc:sldMk cId="3441749768" sldId="262"/>
            <ac:spMk id="9" creationId="{FEDC8D8E-9422-3710-7FF0-29D48414F66C}"/>
          </ac:spMkLst>
        </pc:spChg>
        <pc:spChg chg="mod">
          <ac:chgData name="Lucy Reijnen" userId="8578f02e1fc7e122" providerId="LiveId" clId="{75F95D63-B4BF-4A3A-9EB7-614E737035A7}" dt="2026-05-17T10:03:36.071" v="1595" actId="14100"/>
          <ac:spMkLst>
            <pc:docMk/>
            <pc:sldMk cId="3441749768" sldId="262"/>
            <ac:spMk id="13" creationId="{E32958E6-6C87-13D9-E2EE-B641503B31D5}"/>
          </ac:spMkLst>
        </pc:spChg>
        <pc:picChg chg="add del mod">
          <ac:chgData name="Lucy Reijnen" userId="8578f02e1fc7e122" providerId="LiveId" clId="{75F95D63-B4BF-4A3A-9EB7-614E737035A7}" dt="2026-05-17T07:12:53.518" v="881" actId="478"/>
          <ac:picMkLst>
            <pc:docMk/>
            <pc:sldMk cId="3441749768" sldId="262"/>
            <ac:picMk id="5" creationId="{CA22D886-F372-3581-A69F-CF0F7C231A6C}"/>
          </ac:picMkLst>
        </pc:picChg>
        <pc:picChg chg="del">
          <ac:chgData name="Lucy Reijnen" userId="8578f02e1fc7e122" providerId="LiveId" clId="{75F95D63-B4BF-4A3A-9EB7-614E737035A7}" dt="2026-05-16T19:07:41.532" v="88" actId="478"/>
          <ac:picMkLst>
            <pc:docMk/>
            <pc:sldMk cId="3441749768" sldId="262"/>
            <ac:picMk id="7" creationId="{38B0B73C-CEFB-B616-F2D2-3F7691D80B27}"/>
          </ac:picMkLst>
        </pc:picChg>
        <pc:picChg chg="add mod modCrop">
          <ac:chgData name="Lucy Reijnen" userId="8578f02e1fc7e122" providerId="LiveId" clId="{75F95D63-B4BF-4A3A-9EB7-614E737035A7}" dt="2026-05-17T07:13:32.551" v="887" actId="1076"/>
          <ac:picMkLst>
            <pc:docMk/>
            <pc:sldMk cId="3441749768" sldId="262"/>
            <ac:picMk id="8" creationId="{21DCF987-30C9-B46D-60AC-16FC1AB925A3}"/>
          </ac:picMkLst>
        </pc:picChg>
      </pc:sldChg>
      <pc:sldChg chg="del">
        <pc:chgData name="Lucy Reijnen" userId="8578f02e1fc7e122" providerId="LiveId" clId="{75F95D63-B4BF-4A3A-9EB7-614E737035A7}" dt="2026-05-17T08:45:12.219" v="1226" actId="47"/>
        <pc:sldMkLst>
          <pc:docMk/>
          <pc:sldMk cId="3134897104" sldId="263"/>
        </pc:sldMkLst>
      </pc:sldChg>
      <pc:sldChg chg="modSp mod">
        <pc:chgData name="Lucy Reijnen" userId="8578f02e1fc7e122" providerId="LiveId" clId="{75F95D63-B4BF-4A3A-9EB7-614E737035A7}" dt="2026-05-17T10:25:20.545" v="1606" actId="1076"/>
        <pc:sldMkLst>
          <pc:docMk/>
          <pc:sldMk cId="2173717179" sldId="289"/>
        </pc:sldMkLst>
        <pc:spChg chg="mod">
          <ac:chgData name="Lucy Reijnen" userId="8578f02e1fc7e122" providerId="LiveId" clId="{75F95D63-B4BF-4A3A-9EB7-614E737035A7}" dt="2026-05-17T10:25:16.701" v="1605" actId="1076"/>
          <ac:spMkLst>
            <pc:docMk/>
            <pc:sldMk cId="2173717179" sldId="289"/>
            <ac:spMk id="2" creationId="{03093197-B0D8-EFEB-2A7A-25AB75AE4EFA}"/>
          </ac:spMkLst>
        </pc:spChg>
        <pc:spChg chg="mod">
          <ac:chgData name="Lucy Reijnen" userId="8578f02e1fc7e122" providerId="LiveId" clId="{75F95D63-B4BF-4A3A-9EB7-614E737035A7}" dt="2026-05-17T10:25:20.545" v="1606" actId="1076"/>
          <ac:spMkLst>
            <pc:docMk/>
            <pc:sldMk cId="2173717179" sldId="289"/>
            <ac:spMk id="5" creationId="{FDFA3364-B457-2257-2798-678B62046D01}"/>
          </ac:spMkLst>
        </pc:spChg>
      </pc:sldChg>
      <pc:sldChg chg="addSp delSp modSp mod">
        <pc:chgData name="Lucy Reijnen" userId="8578f02e1fc7e122" providerId="LiveId" clId="{75F95D63-B4BF-4A3A-9EB7-614E737035A7}" dt="2026-05-17T09:57:38.379" v="1572" actId="1076"/>
        <pc:sldMkLst>
          <pc:docMk/>
          <pc:sldMk cId="234239030" sldId="290"/>
        </pc:sldMkLst>
        <pc:spChg chg="del mod">
          <ac:chgData name="Lucy Reijnen" userId="8578f02e1fc7e122" providerId="LiveId" clId="{75F95D63-B4BF-4A3A-9EB7-614E737035A7}" dt="2026-05-16T19:19:39.543" v="197" actId="478"/>
          <ac:spMkLst>
            <pc:docMk/>
            <pc:sldMk cId="234239030" sldId="290"/>
            <ac:spMk id="2" creationId="{37DBA098-F69C-F35E-6EAF-984FBD10C3BE}"/>
          </ac:spMkLst>
        </pc:spChg>
        <pc:spChg chg="del">
          <ac:chgData name="Lucy Reijnen" userId="8578f02e1fc7e122" providerId="LiveId" clId="{75F95D63-B4BF-4A3A-9EB7-614E737035A7}" dt="2026-05-16T19:19:13.074" v="186" actId="21"/>
          <ac:spMkLst>
            <pc:docMk/>
            <pc:sldMk cId="234239030" sldId="290"/>
            <ac:spMk id="4" creationId="{4A59202B-70A9-2EA4-2319-7F97CF85E115}"/>
          </ac:spMkLst>
        </pc:spChg>
        <pc:spChg chg="add del mod">
          <ac:chgData name="Lucy Reijnen" userId="8578f02e1fc7e122" providerId="LiveId" clId="{75F95D63-B4BF-4A3A-9EB7-614E737035A7}" dt="2026-05-16T19:19:59.214" v="199" actId="21"/>
          <ac:spMkLst>
            <pc:docMk/>
            <pc:sldMk cId="234239030" sldId="290"/>
            <ac:spMk id="8" creationId="{BADC529A-5852-BAF5-74E3-C11664EE85E7}"/>
          </ac:spMkLst>
        </pc:spChg>
        <pc:spChg chg="add mod">
          <ac:chgData name="Lucy Reijnen" userId="8578f02e1fc7e122" providerId="LiveId" clId="{75F95D63-B4BF-4A3A-9EB7-614E737035A7}" dt="2026-05-17T09:57:33.845" v="1570" actId="1076"/>
          <ac:spMkLst>
            <pc:docMk/>
            <pc:sldMk cId="234239030" sldId="290"/>
            <ac:spMk id="10" creationId="{A7E53ADC-27D4-14BE-A430-4094A5370CB9}"/>
          </ac:spMkLst>
        </pc:spChg>
        <pc:spChg chg="add mod">
          <ac:chgData name="Lucy Reijnen" userId="8578f02e1fc7e122" providerId="LiveId" clId="{75F95D63-B4BF-4A3A-9EB7-614E737035A7}" dt="2026-05-17T09:56:11.816" v="1561" actId="1076"/>
          <ac:spMkLst>
            <pc:docMk/>
            <pc:sldMk cId="234239030" sldId="290"/>
            <ac:spMk id="11" creationId="{215794D1-E11A-1E89-23D9-3BC269BFDD5A}"/>
          </ac:spMkLst>
        </pc:spChg>
        <pc:spChg chg="add mod">
          <ac:chgData name="Lucy Reijnen" userId="8578f02e1fc7e122" providerId="LiveId" clId="{75F95D63-B4BF-4A3A-9EB7-614E737035A7}" dt="2026-05-17T09:56:09.622" v="1560" actId="1076"/>
          <ac:spMkLst>
            <pc:docMk/>
            <pc:sldMk cId="234239030" sldId="290"/>
            <ac:spMk id="12" creationId="{9D826818-0F4D-1117-7B67-7AA0085EE26B}"/>
          </ac:spMkLst>
        </pc:spChg>
        <pc:spChg chg="mod">
          <ac:chgData name="Lucy Reijnen" userId="8578f02e1fc7e122" providerId="LiveId" clId="{75F95D63-B4BF-4A3A-9EB7-614E737035A7}" dt="2026-05-17T09:57:35.643" v="1571" actId="14100"/>
          <ac:spMkLst>
            <pc:docMk/>
            <pc:sldMk cId="234239030" sldId="290"/>
            <ac:spMk id="13" creationId="{0E66639E-0A64-A3D8-B6BD-28CCE02D3FA1}"/>
          </ac:spMkLst>
        </pc:spChg>
        <pc:spChg chg="add mod">
          <ac:chgData name="Lucy Reijnen" userId="8578f02e1fc7e122" providerId="LiveId" clId="{75F95D63-B4BF-4A3A-9EB7-614E737035A7}" dt="2026-05-17T09:56:08.003" v="1559" actId="1076"/>
          <ac:spMkLst>
            <pc:docMk/>
            <pc:sldMk cId="234239030" sldId="290"/>
            <ac:spMk id="14" creationId="{44EB8316-8D3C-2D83-3F43-66B888765AC6}"/>
          </ac:spMkLst>
        </pc:spChg>
        <pc:spChg chg="add mod">
          <ac:chgData name="Lucy Reijnen" userId="8578f02e1fc7e122" providerId="LiveId" clId="{75F95D63-B4BF-4A3A-9EB7-614E737035A7}" dt="2026-05-17T09:57:27.538" v="1569" actId="1076"/>
          <ac:spMkLst>
            <pc:docMk/>
            <pc:sldMk cId="234239030" sldId="290"/>
            <ac:spMk id="16" creationId="{DC531CB6-1497-C8C0-1944-9FEE10E28AE5}"/>
          </ac:spMkLst>
        </pc:spChg>
        <pc:spChg chg="add mod">
          <ac:chgData name="Lucy Reijnen" userId="8578f02e1fc7e122" providerId="LiveId" clId="{75F95D63-B4BF-4A3A-9EB7-614E737035A7}" dt="2026-05-17T09:57:18.117" v="1568" actId="1076"/>
          <ac:spMkLst>
            <pc:docMk/>
            <pc:sldMk cId="234239030" sldId="290"/>
            <ac:spMk id="18" creationId="{2266CC1A-94EF-2F71-7990-FCD6DCDB981F}"/>
          </ac:spMkLst>
        </pc:spChg>
        <pc:spChg chg="add mod">
          <ac:chgData name="Lucy Reijnen" userId="8578f02e1fc7e122" providerId="LiveId" clId="{75F95D63-B4BF-4A3A-9EB7-614E737035A7}" dt="2026-05-17T09:56:03.525" v="1557" actId="1076"/>
          <ac:spMkLst>
            <pc:docMk/>
            <pc:sldMk cId="234239030" sldId="290"/>
            <ac:spMk id="19" creationId="{E0D775E2-BD4D-BE7C-C39E-3ACD1B060DAD}"/>
          </ac:spMkLst>
        </pc:spChg>
        <pc:spChg chg="mod">
          <ac:chgData name="Lucy Reijnen" userId="8578f02e1fc7e122" providerId="LiveId" clId="{75F95D63-B4BF-4A3A-9EB7-614E737035A7}" dt="2026-05-17T08:49:26.112" v="1241" actId="3064"/>
          <ac:spMkLst>
            <pc:docMk/>
            <pc:sldMk cId="234239030" sldId="290"/>
            <ac:spMk id="20" creationId="{D03A8356-7ABF-CAD5-99CC-BF376BD5A122}"/>
          </ac:spMkLst>
        </pc:spChg>
        <pc:spChg chg="add mod">
          <ac:chgData name="Lucy Reijnen" userId="8578f02e1fc7e122" providerId="LiveId" clId="{75F95D63-B4BF-4A3A-9EB7-614E737035A7}" dt="2026-05-17T09:57:38.379" v="1572" actId="1076"/>
          <ac:spMkLst>
            <pc:docMk/>
            <pc:sldMk cId="234239030" sldId="290"/>
            <ac:spMk id="21" creationId="{8F855AE3-CFF6-A92F-61DF-B31F77F2AB46}"/>
          </ac:spMkLst>
        </pc:spChg>
        <pc:picChg chg="del">
          <ac:chgData name="Lucy Reijnen" userId="8578f02e1fc7e122" providerId="LiveId" clId="{75F95D63-B4BF-4A3A-9EB7-614E737035A7}" dt="2026-05-16T19:10:54.132" v="166" actId="478"/>
          <ac:picMkLst>
            <pc:docMk/>
            <pc:sldMk cId="234239030" sldId="290"/>
            <ac:picMk id="5" creationId="{5C08856A-7FFE-5AB8-49BA-38DA03A60F12}"/>
          </ac:picMkLst>
        </pc:picChg>
        <pc:picChg chg="add del mod modCrop">
          <ac:chgData name="Lucy Reijnen" userId="8578f02e1fc7e122" providerId="LiveId" clId="{75F95D63-B4BF-4A3A-9EB7-614E737035A7}" dt="2026-05-16T19:23:13.374" v="251" actId="478"/>
          <ac:picMkLst>
            <pc:docMk/>
            <pc:sldMk cId="234239030" sldId="290"/>
            <ac:picMk id="6" creationId="{FFAAE288-0B32-5B40-2E5F-6932D6E5EA17}"/>
          </ac:picMkLst>
        </pc:picChg>
      </pc:sldChg>
      <pc:sldChg chg="addSp delSp modSp mod">
        <pc:chgData name="Lucy Reijnen" userId="8578f02e1fc7e122" providerId="LiveId" clId="{75F95D63-B4BF-4A3A-9EB7-614E737035A7}" dt="2026-05-17T09:50:39.426" v="1502" actId="255"/>
        <pc:sldMkLst>
          <pc:docMk/>
          <pc:sldMk cId="1833823649" sldId="293"/>
        </pc:sldMkLst>
        <pc:spChg chg="mod">
          <ac:chgData name="Lucy Reijnen" userId="8578f02e1fc7e122" providerId="LiveId" clId="{75F95D63-B4BF-4A3A-9EB7-614E737035A7}" dt="2026-05-16T19:58:51.726" v="600" actId="6549"/>
          <ac:spMkLst>
            <pc:docMk/>
            <pc:sldMk cId="1833823649" sldId="293"/>
            <ac:spMk id="3" creationId="{2CC78B6A-FFBD-FB60-CBFC-D7EE268CB6C0}"/>
          </ac:spMkLst>
        </pc:spChg>
        <pc:spChg chg="del mod">
          <ac:chgData name="Lucy Reijnen" userId="8578f02e1fc7e122" providerId="LiveId" clId="{75F95D63-B4BF-4A3A-9EB7-614E737035A7}" dt="2026-05-16T19:58:49.499" v="599"/>
          <ac:spMkLst>
            <pc:docMk/>
            <pc:sldMk cId="1833823649" sldId="293"/>
            <ac:spMk id="4" creationId="{52499082-5316-6BAF-42B9-6AE2A0535ADA}"/>
          </ac:spMkLst>
        </pc:spChg>
        <pc:spChg chg="add mod">
          <ac:chgData name="Lucy Reijnen" userId="8578f02e1fc7e122" providerId="LiveId" clId="{75F95D63-B4BF-4A3A-9EB7-614E737035A7}" dt="2026-05-17T08:00:25.548" v="972" actId="20577"/>
          <ac:spMkLst>
            <pc:docMk/>
            <pc:sldMk cId="1833823649" sldId="293"/>
            <ac:spMk id="5" creationId="{363018C5-A4C7-77E7-5475-2A21DF8597E7}"/>
          </ac:spMkLst>
        </pc:spChg>
        <pc:spChg chg="add mod">
          <ac:chgData name="Lucy Reijnen" userId="8578f02e1fc7e122" providerId="LiveId" clId="{75F95D63-B4BF-4A3A-9EB7-614E737035A7}" dt="2026-05-17T09:50:39.426" v="1502" actId="255"/>
          <ac:spMkLst>
            <pc:docMk/>
            <pc:sldMk cId="1833823649" sldId="293"/>
            <ac:spMk id="6" creationId="{8D89B0C7-29FB-E73F-45C4-38150BBA079D}"/>
          </ac:spMkLst>
        </pc:spChg>
        <pc:picChg chg="add del mod">
          <ac:chgData name="Lucy Reijnen" userId="8578f02e1fc7e122" providerId="LiveId" clId="{75F95D63-B4BF-4A3A-9EB7-614E737035A7}" dt="2026-05-17T07:56:49.079" v="946" actId="478"/>
          <ac:picMkLst>
            <pc:docMk/>
            <pc:sldMk cId="1833823649" sldId="293"/>
            <ac:picMk id="7" creationId="{FD38F915-BE2A-744C-F45D-FFE075E1EC61}"/>
          </ac:picMkLst>
        </pc:picChg>
        <pc:picChg chg="add del mod">
          <ac:chgData name="Lucy Reijnen" userId="8578f02e1fc7e122" providerId="LiveId" clId="{75F95D63-B4BF-4A3A-9EB7-614E737035A7}" dt="2026-05-17T07:56:26.707" v="943" actId="478"/>
          <ac:picMkLst>
            <pc:docMk/>
            <pc:sldMk cId="1833823649" sldId="293"/>
            <ac:picMk id="9" creationId="{90A77931-3801-1C02-AD32-E21A18A78196}"/>
          </ac:picMkLst>
        </pc:picChg>
        <pc:picChg chg="add del mod">
          <ac:chgData name="Lucy Reijnen" userId="8578f02e1fc7e122" providerId="LiveId" clId="{75F95D63-B4BF-4A3A-9EB7-614E737035A7}" dt="2026-05-17T07:56:56.336" v="949" actId="478"/>
          <ac:picMkLst>
            <pc:docMk/>
            <pc:sldMk cId="1833823649" sldId="293"/>
            <ac:picMk id="11" creationId="{57C6C36C-762A-5A3B-366C-AF19B9AB8000}"/>
          </ac:picMkLst>
        </pc:picChg>
        <pc:picChg chg="add mod ord modCrop">
          <ac:chgData name="Lucy Reijnen" userId="8578f02e1fc7e122" providerId="LiveId" clId="{75F95D63-B4BF-4A3A-9EB7-614E737035A7}" dt="2026-05-17T08:00:33" v="974" actId="1076"/>
          <ac:picMkLst>
            <pc:docMk/>
            <pc:sldMk cId="1833823649" sldId="293"/>
            <ac:picMk id="13" creationId="{C3F82A01-C571-3565-1F34-DD33EA0E70C3}"/>
          </ac:picMkLst>
        </pc:picChg>
      </pc:sldChg>
      <pc:sldChg chg="del">
        <pc:chgData name="Lucy Reijnen" userId="8578f02e1fc7e122" providerId="LiveId" clId="{75F95D63-B4BF-4A3A-9EB7-614E737035A7}" dt="2026-05-17T07:25:36.498" v="929" actId="2696"/>
        <pc:sldMkLst>
          <pc:docMk/>
          <pc:sldMk cId="502249745" sldId="294"/>
        </pc:sldMkLst>
      </pc:sldChg>
      <pc:sldChg chg="del">
        <pc:chgData name="Lucy Reijnen" userId="8578f02e1fc7e122" providerId="LiveId" clId="{75F95D63-B4BF-4A3A-9EB7-614E737035A7}" dt="2026-05-17T07:25:36.498" v="929" actId="2696"/>
        <pc:sldMkLst>
          <pc:docMk/>
          <pc:sldMk cId="3014371255" sldId="295"/>
        </pc:sldMkLst>
      </pc:sldChg>
      <pc:sldChg chg="del">
        <pc:chgData name="Lucy Reijnen" userId="8578f02e1fc7e122" providerId="LiveId" clId="{75F95D63-B4BF-4A3A-9EB7-614E737035A7}" dt="2026-05-17T07:25:36.498" v="929" actId="2696"/>
        <pc:sldMkLst>
          <pc:docMk/>
          <pc:sldMk cId="2365022040" sldId="296"/>
        </pc:sldMkLst>
      </pc:sldChg>
      <pc:sldChg chg="addSp delSp modSp mod">
        <pc:chgData name="Lucy Reijnen" userId="8578f02e1fc7e122" providerId="LiveId" clId="{75F95D63-B4BF-4A3A-9EB7-614E737035A7}" dt="2026-05-17T09:58:33.537" v="1578" actId="1076"/>
        <pc:sldMkLst>
          <pc:docMk/>
          <pc:sldMk cId="1338676797" sldId="299"/>
        </pc:sldMkLst>
        <pc:spChg chg="add mod">
          <ac:chgData name="Lucy Reijnen" userId="8578f02e1fc7e122" providerId="LiveId" clId="{75F95D63-B4BF-4A3A-9EB7-614E737035A7}" dt="2026-05-17T08:44:47.526" v="1225" actId="20577"/>
          <ac:spMkLst>
            <pc:docMk/>
            <pc:sldMk cId="1338676797" sldId="299"/>
            <ac:spMk id="2" creationId="{094488FD-FA3B-AAB3-A7C1-61DD14FDB2DF}"/>
          </ac:spMkLst>
        </pc:spChg>
        <pc:spChg chg="add mod">
          <ac:chgData name="Lucy Reijnen" userId="8578f02e1fc7e122" providerId="LiveId" clId="{75F95D63-B4BF-4A3A-9EB7-614E737035A7}" dt="2026-05-17T09:51:22.207" v="1506" actId="255"/>
          <ac:spMkLst>
            <pc:docMk/>
            <pc:sldMk cId="1338676797" sldId="299"/>
            <ac:spMk id="3" creationId="{FB738F15-0132-660E-CFEB-FEF1E0D63B6E}"/>
          </ac:spMkLst>
        </pc:spChg>
        <pc:spChg chg="del mod">
          <ac:chgData name="Lucy Reijnen" userId="8578f02e1fc7e122" providerId="LiveId" clId="{75F95D63-B4BF-4A3A-9EB7-614E737035A7}" dt="2026-05-17T08:30:50.976" v="1064" actId="478"/>
          <ac:spMkLst>
            <pc:docMk/>
            <pc:sldMk cId="1338676797" sldId="299"/>
            <ac:spMk id="5" creationId="{64BB04FD-5093-40FE-C126-ED9C4EA5613B}"/>
          </ac:spMkLst>
        </pc:spChg>
        <pc:spChg chg="del mod">
          <ac:chgData name="Lucy Reijnen" userId="8578f02e1fc7e122" providerId="LiveId" clId="{75F95D63-B4BF-4A3A-9EB7-614E737035A7}" dt="2026-05-17T08:32:12.085" v="1076" actId="478"/>
          <ac:spMkLst>
            <pc:docMk/>
            <pc:sldMk cId="1338676797" sldId="299"/>
            <ac:spMk id="6" creationId="{228CF3C2-25F2-B651-7EC9-AE68FE263AEC}"/>
          </ac:spMkLst>
        </pc:spChg>
        <pc:spChg chg="add del mod">
          <ac:chgData name="Lucy Reijnen" userId="8578f02e1fc7e122" providerId="LiveId" clId="{75F95D63-B4BF-4A3A-9EB7-614E737035A7}" dt="2026-05-17T08:37:08.917" v="1123" actId="478"/>
          <ac:spMkLst>
            <pc:docMk/>
            <pc:sldMk cId="1338676797" sldId="299"/>
            <ac:spMk id="7" creationId="{584BF69E-F963-F418-3FD2-4885CC32D9E3}"/>
          </ac:spMkLst>
        </pc:spChg>
        <pc:spChg chg="add mod">
          <ac:chgData name="Lucy Reijnen" userId="8578f02e1fc7e122" providerId="LiveId" clId="{75F95D63-B4BF-4A3A-9EB7-614E737035A7}" dt="2026-05-17T09:58:33.537" v="1578" actId="1076"/>
          <ac:spMkLst>
            <pc:docMk/>
            <pc:sldMk cId="1338676797" sldId="299"/>
            <ac:spMk id="10" creationId="{F734203B-E1F8-727F-2474-B0D5D880CB0E}"/>
          </ac:spMkLst>
        </pc:spChg>
        <pc:spChg chg="add mod">
          <ac:chgData name="Lucy Reijnen" userId="8578f02e1fc7e122" providerId="LiveId" clId="{75F95D63-B4BF-4A3A-9EB7-614E737035A7}" dt="2026-05-17T09:51:34.162" v="1508" actId="207"/>
          <ac:spMkLst>
            <pc:docMk/>
            <pc:sldMk cId="1338676797" sldId="299"/>
            <ac:spMk id="11" creationId="{C77FEBA6-AB9B-E197-B0BC-7E46931D4F10}"/>
          </ac:spMkLst>
        </pc:spChg>
        <pc:picChg chg="del">
          <ac:chgData name="Lucy Reijnen" userId="8578f02e1fc7e122" providerId="LiveId" clId="{75F95D63-B4BF-4A3A-9EB7-614E737035A7}" dt="2026-05-17T08:30:52.117" v="1065" actId="478"/>
          <ac:picMkLst>
            <pc:docMk/>
            <pc:sldMk cId="1338676797" sldId="299"/>
            <ac:picMk id="4" creationId="{AA51983A-0649-8C86-BF74-5173E3E13DB5}"/>
          </ac:picMkLst>
        </pc:picChg>
        <pc:picChg chg="add mod ord">
          <ac:chgData name="Lucy Reijnen" userId="8578f02e1fc7e122" providerId="LiveId" clId="{75F95D63-B4BF-4A3A-9EB7-614E737035A7}" dt="2026-05-17T08:37:56.003" v="1133" actId="1076"/>
          <ac:picMkLst>
            <pc:docMk/>
            <pc:sldMk cId="1338676797" sldId="299"/>
            <ac:picMk id="9" creationId="{CD9E9DC4-5F5A-C0BB-A3CC-68914CC64979}"/>
          </ac:picMkLst>
        </pc:picChg>
      </pc:sldChg>
      <pc:sldChg chg="addSp delSp modSp mod ord">
        <pc:chgData name="Lucy Reijnen" userId="8578f02e1fc7e122" providerId="LiveId" clId="{75F95D63-B4BF-4A3A-9EB7-614E737035A7}" dt="2026-05-17T08:26:15.997" v="984"/>
        <pc:sldMkLst>
          <pc:docMk/>
          <pc:sldMk cId="2526516472" sldId="300"/>
        </pc:sldMkLst>
        <pc:spChg chg="mod">
          <ac:chgData name="Lucy Reijnen" userId="8578f02e1fc7e122" providerId="LiveId" clId="{75F95D63-B4BF-4A3A-9EB7-614E737035A7}" dt="2026-05-16T19:57:03.904" v="557" actId="20577"/>
          <ac:spMkLst>
            <pc:docMk/>
            <pc:sldMk cId="2526516472" sldId="300"/>
            <ac:spMk id="2" creationId="{A07CC116-AEE7-D11C-B614-EB64D3EF4596}"/>
          </ac:spMkLst>
        </pc:spChg>
        <pc:spChg chg="del mod">
          <ac:chgData name="Lucy Reijnen" userId="8578f02e1fc7e122" providerId="LiveId" clId="{75F95D63-B4BF-4A3A-9EB7-614E737035A7}" dt="2026-05-16T19:57:05.801" v="559"/>
          <ac:spMkLst>
            <pc:docMk/>
            <pc:sldMk cId="2526516472" sldId="300"/>
            <ac:spMk id="3" creationId="{6FC6D2BF-1A24-9F04-E149-5D072FB8B5C9}"/>
          </ac:spMkLst>
        </pc:spChg>
        <pc:picChg chg="add">
          <ac:chgData name="Lucy Reijnen" userId="8578f02e1fc7e122" providerId="LiveId" clId="{75F95D63-B4BF-4A3A-9EB7-614E737035A7}" dt="2026-05-17T08:22:09.533" v="975" actId="22"/>
          <ac:picMkLst>
            <pc:docMk/>
            <pc:sldMk cId="2526516472" sldId="300"/>
            <ac:picMk id="5" creationId="{8A9E4AC4-A77C-0659-0D2F-27951256BB01}"/>
          </ac:picMkLst>
        </pc:picChg>
      </pc:sldChg>
      <pc:sldChg chg="del setBg">
        <pc:chgData name="Lucy Reijnen" userId="8578f02e1fc7e122" providerId="LiveId" clId="{75F95D63-B4BF-4A3A-9EB7-614E737035A7}" dt="2026-05-17T07:25:36.498" v="929" actId="2696"/>
        <pc:sldMkLst>
          <pc:docMk/>
          <pc:sldMk cId="2489383432" sldId="301"/>
        </pc:sldMkLst>
      </pc:sldChg>
      <pc:sldChg chg="del setBg">
        <pc:chgData name="Lucy Reijnen" userId="8578f02e1fc7e122" providerId="LiveId" clId="{75F95D63-B4BF-4A3A-9EB7-614E737035A7}" dt="2026-05-17T07:25:36.498" v="929" actId="2696"/>
        <pc:sldMkLst>
          <pc:docMk/>
          <pc:sldMk cId="1365641229" sldId="302"/>
        </pc:sldMkLst>
      </pc:sldChg>
      <pc:sldChg chg="del setBg">
        <pc:chgData name="Lucy Reijnen" userId="8578f02e1fc7e122" providerId="LiveId" clId="{75F95D63-B4BF-4A3A-9EB7-614E737035A7}" dt="2026-05-17T07:25:36.498" v="929" actId="2696"/>
        <pc:sldMkLst>
          <pc:docMk/>
          <pc:sldMk cId="880265824" sldId="303"/>
        </pc:sldMkLst>
      </pc:sldChg>
      <pc:sldChg chg="del setBg">
        <pc:chgData name="Lucy Reijnen" userId="8578f02e1fc7e122" providerId="LiveId" clId="{75F95D63-B4BF-4A3A-9EB7-614E737035A7}" dt="2026-05-17T07:25:36.498" v="929" actId="2696"/>
        <pc:sldMkLst>
          <pc:docMk/>
          <pc:sldMk cId="967182424" sldId="304"/>
        </pc:sldMkLst>
      </pc:sldChg>
      <pc:sldChg chg="addSp delSp modSp mod ord setBg">
        <pc:chgData name="Lucy Reijnen" userId="8578f02e1fc7e122" providerId="LiveId" clId="{75F95D63-B4BF-4A3A-9EB7-614E737035A7}" dt="2026-05-17T10:03:17.445" v="1593" actId="20577"/>
        <pc:sldMkLst>
          <pc:docMk/>
          <pc:sldMk cId="2506995007" sldId="305"/>
        </pc:sldMkLst>
        <pc:spChg chg="del">
          <ac:chgData name="Lucy Reijnen" userId="8578f02e1fc7e122" providerId="LiveId" clId="{75F95D63-B4BF-4A3A-9EB7-614E737035A7}" dt="2026-05-17T08:22:24.845" v="976" actId="21"/>
          <ac:spMkLst>
            <pc:docMk/>
            <pc:sldMk cId="2506995007" sldId="305"/>
            <ac:spMk id="2" creationId="{B9002D98-02B4-9501-87FD-ED5134EE07BE}"/>
          </ac:spMkLst>
        </pc:spChg>
        <pc:spChg chg="del mod">
          <ac:chgData name="Lucy Reijnen" userId="8578f02e1fc7e122" providerId="LiveId" clId="{75F95D63-B4BF-4A3A-9EB7-614E737035A7}" dt="2026-05-17T08:22:32.127" v="979"/>
          <ac:spMkLst>
            <pc:docMk/>
            <pc:sldMk cId="2506995007" sldId="305"/>
            <ac:spMk id="3" creationId="{5EC734D0-A498-3846-0177-55A56268EB68}"/>
          </ac:spMkLst>
        </pc:spChg>
        <pc:spChg chg="add del mod">
          <ac:chgData name="Lucy Reijnen" userId="8578f02e1fc7e122" providerId="LiveId" clId="{75F95D63-B4BF-4A3A-9EB7-614E737035A7}" dt="2026-05-17T08:30:42.839" v="1061" actId="21"/>
          <ac:spMkLst>
            <pc:docMk/>
            <pc:sldMk cId="2506995007" sldId="305"/>
            <ac:spMk id="5" creationId="{094488FD-FA3B-AAB3-A7C1-61DD14FDB2DF}"/>
          </ac:spMkLst>
        </pc:spChg>
        <pc:spChg chg="add mod">
          <ac:chgData name="Lucy Reijnen" userId="8578f02e1fc7e122" providerId="LiveId" clId="{75F95D63-B4BF-4A3A-9EB7-614E737035A7}" dt="2026-05-17T10:00:06.677" v="1590" actId="1076"/>
          <ac:spMkLst>
            <pc:docMk/>
            <pc:sldMk cId="2506995007" sldId="305"/>
            <ac:spMk id="6" creationId="{9D5092FF-F40D-6A50-ADE5-8611F9D84A4F}"/>
          </ac:spMkLst>
        </pc:spChg>
        <pc:spChg chg="add mod">
          <ac:chgData name="Lucy Reijnen" userId="8578f02e1fc7e122" providerId="LiveId" clId="{75F95D63-B4BF-4A3A-9EB7-614E737035A7}" dt="2026-05-17T10:03:17.445" v="1593" actId="20577"/>
          <ac:spMkLst>
            <pc:docMk/>
            <pc:sldMk cId="2506995007" sldId="305"/>
            <ac:spMk id="7" creationId="{5A65248C-A2EA-53E7-B463-15FE6B4271AC}"/>
          </ac:spMkLst>
        </pc:spChg>
        <pc:spChg chg="mod">
          <ac:chgData name="Lucy Reijnen" userId="8578f02e1fc7e122" providerId="LiveId" clId="{75F95D63-B4BF-4A3A-9EB7-614E737035A7}" dt="2026-05-17T08:48:48.670" v="1239" actId="255"/>
          <ac:spMkLst>
            <pc:docMk/>
            <pc:sldMk cId="2506995007" sldId="305"/>
            <ac:spMk id="8" creationId="{5DED1BFF-89AB-9EF2-7504-4662E52571F6}"/>
          </ac:spMkLst>
        </pc:spChg>
        <pc:picChg chg="add mod">
          <ac:chgData name="Lucy Reijnen" userId="8578f02e1fc7e122" providerId="LiveId" clId="{75F95D63-B4BF-4A3A-9EB7-614E737035A7}" dt="2026-05-17T09:58:53.256" v="1582" actId="1076"/>
          <ac:picMkLst>
            <pc:docMk/>
            <pc:sldMk cId="2506995007" sldId="305"/>
            <ac:picMk id="10" creationId="{6F7AC3CF-9116-CFAF-E432-94909D735CF0}"/>
          </ac:picMkLst>
        </pc:picChg>
        <pc:picChg chg="add mod modCrop">
          <ac:chgData name="Lucy Reijnen" userId="8578f02e1fc7e122" providerId="LiveId" clId="{75F95D63-B4BF-4A3A-9EB7-614E737035A7}" dt="2026-05-17T09:59:47.931" v="1588" actId="1076"/>
          <ac:picMkLst>
            <pc:docMk/>
            <pc:sldMk cId="2506995007" sldId="305"/>
            <ac:picMk id="12" creationId="{90A97BD7-DC6B-D573-B81F-4543C3F489DB}"/>
          </ac:picMkLst>
        </pc:picChg>
      </pc:sldChg>
      <pc:sldChg chg="addSp delSp modSp new add del mod">
        <pc:chgData name="Lucy Reijnen" userId="8578f02e1fc7e122" providerId="LiveId" clId="{75F95D63-B4BF-4A3A-9EB7-614E737035A7}" dt="2026-05-17T07:06:38.308" v="879" actId="2696"/>
        <pc:sldMkLst>
          <pc:docMk/>
          <pc:sldMk cId="1437748952" sldId="306"/>
        </pc:sldMkLst>
        <pc:spChg chg="del">
          <ac:chgData name="Lucy Reijnen" userId="8578f02e1fc7e122" providerId="LiveId" clId="{75F95D63-B4BF-4A3A-9EB7-614E737035A7}" dt="2026-05-16T19:41:21.043" v="402" actId="478"/>
          <ac:spMkLst>
            <pc:docMk/>
            <pc:sldMk cId="1437748952" sldId="306"/>
            <ac:spMk id="2" creationId="{92A7F458-DA5D-D324-B0C2-0B4771AAD2D2}"/>
          </ac:spMkLst>
        </pc:spChg>
        <pc:spChg chg="mod">
          <ac:chgData name="Lucy Reijnen" userId="8578f02e1fc7e122" providerId="LiveId" clId="{75F95D63-B4BF-4A3A-9EB7-614E737035A7}" dt="2026-05-16T19:50:43.088" v="473" actId="1076"/>
          <ac:spMkLst>
            <pc:docMk/>
            <pc:sldMk cId="1437748952" sldId="306"/>
            <ac:spMk id="3" creationId="{608AB4BC-41DD-C11F-4660-F005C3BA7679}"/>
          </ac:spMkLst>
        </pc:spChg>
        <pc:spChg chg="add del mod">
          <ac:chgData name="Lucy Reijnen" userId="8578f02e1fc7e122" providerId="LiveId" clId="{75F95D63-B4BF-4A3A-9EB7-614E737035A7}" dt="2026-05-16T19:43:26.010" v="432" actId="47"/>
          <ac:spMkLst>
            <pc:docMk/>
            <pc:sldMk cId="1437748952" sldId="306"/>
            <ac:spMk id="4" creationId="{E12F7A51-A27A-2911-F39C-A4C1833F2D50}"/>
          </ac:spMkLst>
        </pc:spChg>
        <pc:spChg chg="add del mod">
          <ac:chgData name="Lucy Reijnen" userId="8578f02e1fc7e122" providerId="LiveId" clId="{75F95D63-B4BF-4A3A-9EB7-614E737035A7}" dt="2026-05-16T19:46:33.509" v="436"/>
          <ac:spMkLst>
            <pc:docMk/>
            <pc:sldMk cId="1437748952" sldId="306"/>
            <ac:spMk id="5" creationId="{436B6FCD-D6C9-4AE8-9A52-7E0BC30005F6}"/>
          </ac:spMkLst>
        </pc:spChg>
        <pc:graphicFrameChg chg="add mod modGraphic">
          <ac:chgData name="Lucy Reijnen" userId="8578f02e1fc7e122" providerId="LiveId" clId="{75F95D63-B4BF-4A3A-9EB7-614E737035A7}" dt="2026-05-17T06:50:51.714" v="844" actId="20577"/>
          <ac:graphicFrameMkLst>
            <pc:docMk/>
            <pc:sldMk cId="1437748952" sldId="306"/>
            <ac:graphicFrameMk id="6" creationId="{D837C10F-3541-F9BF-277E-5CDDBE498BB0}"/>
          </ac:graphicFrameMkLst>
        </pc:graphicFrameChg>
      </pc:sldChg>
      <pc:sldChg chg="addSp delSp modSp add mod ord">
        <pc:chgData name="Lucy Reijnen" userId="8578f02e1fc7e122" providerId="LiveId" clId="{75F95D63-B4BF-4A3A-9EB7-614E737035A7}" dt="2026-05-17T09:47:19.895" v="1479" actId="113"/>
        <pc:sldMkLst>
          <pc:docMk/>
          <pc:sldMk cId="2818189554" sldId="307"/>
        </pc:sldMkLst>
        <pc:spChg chg="del">
          <ac:chgData name="Lucy Reijnen" userId="8578f02e1fc7e122" providerId="LiveId" clId="{75F95D63-B4BF-4A3A-9EB7-614E737035A7}" dt="2026-05-17T06:58:57.064" v="856" actId="478"/>
          <ac:spMkLst>
            <pc:docMk/>
            <pc:sldMk cId="2818189554" sldId="307"/>
            <ac:spMk id="3" creationId="{7CBE7E08-33C5-8CB5-8D93-A1559952208B}"/>
          </ac:spMkLst>
        </pc:spChg>
        <pc:spChg chg="add del mod">
          <ac:chgData name="Lucy Reijnen" userId="8578f02e1fc7e122" providerId="LiveId" clId="{75F95D63-B4BF-4A3A-9EB7-614E737035A7}" dt="2026-05-17T06:59:08.497" v="858" actId="478"/>
          <ac:spMkLst>
            <pc:docMk/>
            <pc:sldMk cId="2818189554" sldId="307"/>
            <ac:spMk id="5" creationId="{9A27B73D-AF1F-F9B0-CCFE-324EE88ECD87}"/>
          </ac:spMkLst>
        </pc:spChg>
        <pc:spChg chg="add mod">
          <ac:chgData name="Lucy Reijnen" userId="8578f02e1fc7e122" providerId="LiveId" clId="{75F95D63-B4BF-4A3A-9EB7-614E737035A7}" dt="2026-05-17T09:47:19.895" v="1479" actId="113"/>
          <ac:spMkLst>
            <pc:docMk/>
            <pc:sldMk cId="2818189554" sldId="307"/>
            <ac:spMk id="8" creationId="{3CE9EAAF-FFB6-F036-CD9B-905403715CAB}"/>
          </ac:spMkLst>
        </pc:spChg>
        <pc:graphicFrameChg chg="add mod ord modGraphic">
          <ac:chgData name="Lucy Reijnen" userId="8578f02e1fc7e122" providerId="LiveId" clId="{75F95D63-B4BF-4A3A-9EB7-614E737035A7}" dt="2026-05-17T09:46:11.037" v="1473" actId="14100"/>
          <ac:graphicFrameMkLst>
            <pc:docMk/>
            <pc:sldMk cId="2818189554" sldId="307"/>
            <ac:graphicFrameMk id="2" creationId="{8975D74F-F525-D8B6-EDB2-728BABA4F5CE}"/>
          </ac:graphicFrameMkLst>
        </pc:graphicFrameChg>
        <pc:graphicFrameChg chg="del modGraphic">
          <ac:chgData name="Lucy Reijnen" userId="8578f02e1fc7e122" providerId="LiveId" clId="{75F95D63-B4BF-4A3A-9EB7-614E737035A7}" dt="2026-05-17T06:57:16.486" v="847" actId="21"/>
          <ac:graphicFrameMkLst>
            <pc:docMk/>
            <pc:sldMk cId="2818189554" sldId="307"/>
            <ac:graphicFrameMk id="6" creationId="{F5C35E15-BEBE-E767-091D-28345CEB632E}"/>
          </ac:graphicFrameMkLst>
        </pc:graphicFrameChg>
      </pc:sldChg>
      <pc:sldChg chg="addSp modSp new del mod">
        <pc:chgData name="Lucy Reijnen" userId="8578f02e1fc7e122" providerId="LiveId" clId="{75F95D63-B4BF-4A3A-9EB7-614E737035A7}" dt="2026-05-17T09:43:17.622" v="1446" actId="47"/>
        <pc:sldMkLst>
          <pc:docMk/>
          <pc:sldMk cId="983686524" sldId="308"/>
        </pc:sldMkLst>
        <pc:spChg chg="mod">
          <ac:chgData name="Lucy Reijnen" userId="8578f02e1fc7e122" providerId="LiveId" clId="{75F95D63-B4BF-4A3A-9EB7-614E737035A7}" dt="2026-05-17T09:25:38.628" v="1300" actId="1076"/>
          <ac:spMkLst>
            <pc:docMk/>
            <pc:sldMk cId="983686524" sldId="308"/>
            <ac:spMk id="2" creationId="{056F41A2-EEDD-190A-EFB3-0C1479A7F087}"/>
          </ac:spMkLst>
        </pc:spChg>
        <pc:spChg chg="add mod">
          <ac:chgData name="Lucy Reijnen" userId="8578f02e1fc7e122" providerId="LiveId" clId="{75F95D63-B4BF-4A3A-9EB7-614E737035A7}" dt="2026-05-17T09:27:35.260" v="1335" actId="1076"/>
          <ac:spMkLst>
            <pc:docMk/>
            <pc:sldMk cId="983686524" sldId="308"/>
            <ac:spMk id="4" creationId="{1FB28833-8C45-DAE8-99B6-5497C9F839FC}"/>
          </ac:spMkLst>
        </pc:spChg>
        <pc:spChg chg="add mod">
          <ac:chgData name="Lucy Reijnen" userId="8578f02e1fc7e122" providerId="LiveId" clId="{75F95D63-B4BF-4A3A-9EB7-614E737035A7}" dt="2026-05-17T09:28:49.160" v="1360" actId="20577"/>
          <ac:spMkLst>
            <pc:docMk/>
            <pc:sldMk cId="983686524" sldId="308"/>
            <ac:spMk id="5" creationId="{6EE4ECB4-315C-94EF-7E55-8E75858FCEC6}"/>
          </ac:spMkLst>
        </pc:spChg>
      </pc:sldChg>
      <pc:sldChg chg="addSp delSp modSp new mod">
        <pc:chgData name="Lucy Reijnen" userId="8578f02e1fc7e122" providerId="LiveId" clId="{75F95D63-B4BF-4A3A-9EB7-614E737035A7}" dt="2026-05-17T10:04:34.011" v="1600" actId="20577"/>
        <pc:sldMkLst>
          <pc:docMk/>
          <pc:sldMk cId="2329536000" sldId="309"/>
        </pc:sldMkLst>
        <pc:spChg chg="del">
          <ac:chgData name="Lucy Reijnen" userId="8578f02e1fc7e122" providerId="LiveId" clId="{75F95D63-B4BF-4A3A-9EB7-614E737035A7}" dt="2026-05-17T09:30:18.482" v="1365" actId="478"/>
          <ac:spMkLst>
            <pc:docMk/>
            <pc:sldMk cId="2329536000" sldId="309"/>
            <ac:spMk id="2" creationId="{E08521D7-D17A-64BE-FDE0-CA435E184E0C}"/>
          </ac:spMkLst>
        </pc:spChg>
        <pc:spChg chg="add mod">
          <ac:chgData name="Lucy Reijnen" userId="8578f02e1fc7e122" providerId="LiveId" clId="{75F95D63-B4BF-4A3A-9EB7-614E737035A7}" dt="2026-05-17T10:04:34.011" v="1600" actId="20577"/>
          <ac:spMkLst>
            <pc:docMk/>
            <pc:sldMk cId="2329536000" sldId="309"/>
            <ac:spMk id="5" creationId="{C92C195E-319F-71E4-36D7-8C0BCC113535}"/>
          </ac:spMkLst>
        </pc:spChg>
        <pc:spChg chg="add mod">
          <ac:chgData name="Lucy Reijnen" userId="8578f02e1fc7e122" providerId="LiveId" clId="{75F95D63-B4BF-4A3A-9EB7-614E737035A7}" dt="2026-05-17T09:46:59.560" v="1477" actId="207"/>
          <ac:spMkLst>
            <pc:docMk/>
            <pc:sldMk cId="2329536000" sldId="309"/>
            <ac:spMk id="6" creationId="{A5FE8420-CDF0-F55D-37DE-366FB97E51C2}"/>
          </ac:spMkLst>
        </pc:spChg>
      </pc:sldChg>
      <pc:sldMasterChg chg="setBg modSldLayout">
        <pc:chgData name="Lucy Reijnen" userId="8578f02e1fc7e122" providerId="LiveId" clId="{75F95D63-B4BF-4A3A-9EB7-614E737035A7}" dt="2026-05-17T07:19:44.738" v="928"/>
        <pc:sldMasterMkLst>
          <pc:docMk/>
          <pc:sldMasterMk cId="1529530533" sldId="2147483648"/>
        </pc:sldMasterMkLst>
        <pc:sldLayoutChg chg="setBg">
          <pc:chgData name="Lucy Reijnen" userId="8578f02e1fc7e122" providerId="LiveId" clId="{75F95D63-B4BF-4A3A-9EB7-614E737035A7}" dt="2026-05-17T07:19:44.738" v="928"/>
          <pc:sldLayoutMkLst>
            <pc:docMk/>
            <pc:sldMasterMk cId="1529530533" sldId="2147483648"/>
            <pc:sldLayoutMk cId="1245542356" sldId="2147483649"/>
          </pc:sldLayoutMkLst>
        </pc:sldLayoutChg>
        <pc:sldLayoutChg chg="setBg">
          <pc:chgData name="Lucy Reijnen" userId="8578f02e1fc7e122" providerId="LiveId" clId="{75F95D63-B4BF-4A3A-9EB7-614E737035A7}" dt="2026-05-17T07:19:44.738" v="928"/>
          <pc:sldLayoutMkLst>
            <pc:docMk/>
            <pc:sldMasterMk cId="1529530533" sldId="2147483648"/>
            <pc:sldLayoutMk cId="1795069001" sldId="2147483650"/>
          </pc:sldLayoutMkLst>
        </pc:sldLayoutChg>
        <pc:sldLayoutChg chg="setBg">
          <pc:chgData name="Lucy Reijnen" userId="8578f02e1fc7e122" providerId="LiveId" clId="{75F95D63-B4BF-4A3A-9EB7-614E737035A7}" dt="2026-05-17T07:19:44.738" v="928"/>
          <pc:sldLayoutMkLst>
            <pc:docMk/>
            <pc:sldMasterMk cId="1529530533" sldId="2147483648"/>
            <pc:sldLayoutMk cId="2073371629" sldId="2147483651"/>
          </pc:sldLayoutMkLst>
        </pc:sldLayoutChg>
        <pc:sldLayoutChg chg="setBg">
          <pc:chgData name="Lucy Reijnen" userId="8578f02e1fc7e122" providerId="LiveId" clId="{75F95D63-B4BF-4A3A-9EB7-614E737035A7}" dt="2026-05-17T07:19:44.738" v="928"/>
          <pc:sldLayoutMkLst>
            <pc:docMk/>
            <pc:sldMasterMk cId="1529530533" sldId="2147483648"/>
            <pc:sldLayoutMk cId="2063939166" sldId="2147483652"/>
          </pc:sldLayoutMkLst>
        </pc:sldLayoutChg>
        <pc:sldLayoutChg chg="setBg">
          <pc:chgData name="Lucy Reijnen" userId="8578f02e1fc7e122" providerId="LiveId" clId="{75F95D63-B4BF-4A3A-9EB7-614E737035A7}" dt="2026-05-17T07:19:44.738" v="928"/>
          <pc:sldLayoutMkLst>
            <pc:docMk/>
            <pc:sldMasterMk cId="1529530533" sldId="2147483648"/>
            <pc:sldLayoutMk cId="3997175938" sldId="2147483653"/>
          </pc:sldLayoutMkLst>
        </pc:sldLayoutChg>
        <pc:sldLayoutChg chg="setBg">
          <pc:chgData name="Lucy Reijnen" userId="8578f02e1fc7e122" providerId="LiveId" clId="{75F95D63-B4BF-4A3A-9EB7-614E737035A7}" dt="2026-05-17T07:19:44.738" v="928"/>
          <pc:sldLayoutMkLst>
            <pc:docMk/>
            <pc:sldMasterMk cId="1529530533" sldId="2147483648"/>
            <pc:sldLayoutMk cId="238926384" sldId="2147483654"/>
          </pc:sldLayoutMkLst>
        </pc:sldLayoutChg>
        <pc:sldLayoutChg chg="setBg">
          <pc:chgData name="Lucy Reijnen" userId="8578f02e1fc7e122" providerId="LiveId" clId="{75F95D63-B4BF-4A3A-9EB7-614E737035A7}" dt="2026-05-17T07:19:44.738" v="928"/>
          <pc:sldLayoutMkLst>
            <pc:docMk/>
            <pc:sldMasterMk cId="1529530533" sldId="2147483648"/>
            <pc:sldLayoutMk cId="4247317146" sldId="2147483655"/>
          </pc:sldLayoutMkLst>
        </pc:sldLayoutChg>
        <pc:sldLayoutChg chg="setBg">
          <pc:chgData name="Lucy Reijnen" userId="8578f02e1fc7e122" providerId="LiveId" clId="{75F95D63-B4BF-4A3A-9EB7-614E737035A7}" dt="2026-05-17T07:19:44.738" v="928"/>
          <pc:sldLayoutMkLst>
            <pc:docMk/>
            <pc:sldMasterMk cId="1529530533" sldId="2147483648"/>
            <pc:sldLayoutMk cId="212273606" sldId="2147483656"/>
          </pc:sldLayoutMkLst>
        </pc:sldLayoutChg>
        <pc:sldLayoutChg chg="setBg">
          <pc:chgData name="Lucy Reijnen" userId="8578f02e1fc7e122" providerId="LiveId" clId="{75F95D63-B4BF-4A3A-9EB7-614E737035A7}" dt="2026-05-17T07:19:44.738" v="928"/>
          <pc:sldLayoutMkLst>
            <pc:docMk/>
            <pc:sldMasterMk cId="1529530533" sldId="2147483648"/>
            <pc:sldLayoutMk cId="2585067933" sldId="2147483657"/>
          </pc:sldLayoutMkLst>
        </pc:sldLayoutChg>
        <pc:sldLayoutChg chg="setBg">
          <pc:chgData name="Lucy Reijnen" userId="8578f02e1fc7e122" providerId="LiveId" clId="{75F95D63-B4BF-4A3A-9EB7-614E737035A7}" dt="2026-05-17T07:19:44.738" v="928"/>
          <pc:sldLayoutMkLst>
            <pc:docMk/>
            <pc:sldMasterMk cId="1529530533" sldId="2147483648"/>
            <pc:sldLayoutMk cId="1570264828" sldId="2147483658"/>
          </pc:sldLayoutMkLst>
        </pc:sldLayoutChg>
        <pc:sldLayoutChg chg="setBg">
          <pc:chgData name="Lucy Reijnen" userId="8578f02e1fc7e122" providerId="LiveId" clId="{75F95D63-B4BF-4A3A-9EB7-614E737035A7}" dt="2026-05-17T07:19:44.738" v="928"/>
          <pc:sldLayoutMkLst>
            <pc:docMk/>
            <pc:sldMasterMk cId="1529530533" sldId="2147483648"/>
            <pc:sldLayoutMk cId="119850788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54112-EC9A-4A2A-9CF9-5F97862BAEEA}" type="datetimeFigureOut">
              <a:rPr lang="nl-NL" smtClean="0"/>
              <a:t>16-5-2026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CB25-7E36-4A7B-BFD5-3DC9B5012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19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8CB25-7E36-4A7B-BFD5-3DC9B501241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59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15D52-0121-E992-287D-302BEE62B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41FDE71-0B94-B734-7F2B-3AF22A7AD8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413BE17-F31D-902D-DED9-D5143EB3D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4FB054-FD97-8A36-92BF-29DD72354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8CB25-7E36-4A7B-BFD5-3DC9B501241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09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8CB25-7E36-4A7B-BFD5-3DC9B501241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52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8CB25-7E36-4A7B-BFD5-3DC9B501241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48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52C8C-BE15-E9A8-E651-6BDC48D0D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C3D69A-3D50-2F09-39F4-4707B61BF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A8AA47-D6BA-396E-53E8-1B8276FD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E669-FA62-4EA0-8EBA-4B9D38C7725C}" type="datetime1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867995-B433-90B0-0ABC-3B5C3363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1BC004-33AC-D09A-1626-99D2338E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54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3C732-ADEA-9C2B-F036-3FD9291E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55EEE5-1F9B-0AE8-3B07-320040ECC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11F00E-9B1D-635B-F002-61483EC0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7BB2-7063-4EF2-B7E7-97886F44E012}" type="datetime1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5B0E6E-6ED9-0E7E-43FC-B8613AFA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2B375-8FD5-0F20-80E8-F50F05ED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26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342494-23A6-60D8-AF4C-6709CE392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BB992B-72CB-9DED-34F4-7AB299E65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30003-3F4E-0173-AEA6-FDDC6E27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D9C-109E-4CE8-9DE7-E22EA7FEF325}" type="datetime1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DF0BE2-390B-6D37-A252-B5421E7F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2077A5-536F-DC94-EEF0-32D30756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50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845E1-A6E4-7AEC-4A56-9ABE94BA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5A0C1-570E-32BA-7328-993D7847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D86F94-8910-F8DF-23A5-D7322813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5795-9CB2-4570-BFA8-33377FCE2696}" type="datetime1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08E61C-D29D-5ECA-3392-F7AD575C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A15B9C-CAF9-1C0B-1049-D92D305E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0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A343B-68EC-329A-2FCD-73C65EFB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A6A045-59FF-3CBC-6B29-620005D9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5100CB-0BA1-8163-5CDF-67032F18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04A-232A-422A-B5FF-4C7C6AC467DA}" type="datetime1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FE0654-71CD-71A3-CF29-F7D60360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912163-DEBC-20E9-E506-794C5AC8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37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79125-53A5-860B-6800-C70514FA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F8687F-3919-CC5A-CEC7-788A19BF1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2B9727-1793-8885-100F-59B519D3F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64C69C-1443-BD86-0278-CB33D374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B6D4-0C3F-43A8-A95D-2ABAA80AE684}" type="datetime1">
              <a:rPr lang="nl-NL" smtClean="0"/>
              <a:t>17-5-2026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D78F45-E171-74C5-0EAE-5E77F037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7E60D3-F8C8-3647-7588-4E6007AA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93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20577-F5D1-9736-4739-07FC3B3D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4E3D4-31CD-4531-C44C-6DC67024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EFED12-8055-19EA-18F6-77D74F9C3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D1F277-73CC-665C-9959-A724C03EB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18A8F7-901C-2D0D-EACB-316147E7D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7D029B-3261-A7BA-D78C-5EBD90A7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93-95FF-48FD-BEF4-4BF5C448F6A1}" type="datetime1">
              <a:rPr lang="nl-NL" smtClean="0"/>
              <a:t>17-5-2026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B509DC7-4212-8BAB-0A3A-979FE89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AF010C-A3B8-94B9-5857-669312AA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17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2A6EE-FC1C-6254-B87C-43F36EF0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480450-A7AD-0CE0-A8DF-C56F7486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0991-F75B-4BC1-9843-EDE5107E8BE0}" type="datetime1">
              <a:rPr lang="nl-NL" smtClean="0"/>
              <a:t>17-5-2026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B335DA5-6859-D569-F7C4-C483462E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06E2E6-A370-07EF-D991-35D51DFC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2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589BC07-C730-13C6-18BE-0EA18457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3287-6EB2-4235-BF1C-8807461C60D7}" type="datetime1">
              <a:rPr lang="nl-NL" smtClean="0"/>
              <a:t>17-5-2026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1EFB8F9-079C-2557-1326-30214376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40567B-C93E-C4D6-B420-275285FF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31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3CB72-97AD-91B4-2ED2-A59CEE6C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252591-FEF6-156A-4B9C-387C055F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0C111D-3F99-A801-EFBA-AF3FD8C84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07E7C2-67F5-661E-899D-566D393E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87B-D4B1-4856-B3AC-E2138564665B}" type="datetime1">
              <a:rPr lang="nl-NL" smtClean="0"/>
              <a:t>17-5-2026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5B3300-0F2B-02F0-FE28-7AA2503D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3677F4-9005-A143-D70A-ABEC5EC1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7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89A12-B3C9-1ACE-E5E6-59A40049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A90434-D534-A638-59A0-D34106156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7639E0-A008-D17E-9579-97EF2318E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848F6E-31B0-037B-5681-1E310149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6E94-637B-43FA-ADE6-F400FE818F44}" type="datetime1">
              <a:rPr lang="nl-NL" smtClean="0"/>
              <a:t>17-5-2026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751C66-FEB8-F872-7F66-05527510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B09C8C-0582-53D0-C9D9-39E43C22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06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6EF09A-3DDB-F702-A878-15142761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D05E20-6324-3261-BC92-6E0F8BDC4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A0125A-67C3-21A0-4951-6493E9387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9BC137-28B4-4474-AC81-A3D1D4B53F9C}" type="datetime1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DD6EB5-6956-3E38-FCC0-EFFD901F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©Kieresoe 2026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78EC52-7BB7-4B67-669A-C01855B32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9C24D-E3C5-4A42-A663-217D6A57C4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5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he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009046-DF63-A8A2-CB14-24D66C1C3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r="-3424"/>
          <a:stretch>
            <a:fillRect/>
          </a:stretch>
        </p:blipFill>
        <p:spPr>
          <a:xfrm>
            <a:off x="0" y="0"/>
            <a:ext cx="1271391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03F716-640C-32EE-7868-0BC05F3ED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609" y="1124606"/>
            <a:ext cx="5925312" cy="1093385"/>
          </a:xfrm>
        </p:spPr>
        <p:txBody>
          <a:bodyPr>
            <a:normAutofit/>
          </a:bodyPr>
          <a:lstStyle/>
          <a:p>
            <a:r>
              <a:rPr lang="nl-NL" b="1" dirty="0"/>
              <a:t>Manosfeer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869EDD-D438-FAF3-26AE-5635D68AA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710" y="4917271"/>
            <a:ext cx="2409173" cy="1655762"/>
          </a:xfrm>
        </p:spPr>
        <p:txBody>
          <a:bodyPr/>
          <a:lstStyle/>
          <a:p>
            <a:r>
              <a:rPr lang="nl-NL" dirty="0"/>
              <a:t>Kieresoe</a:t>
            </a:r>
          </a:p>
          <a:p>
            <a:r>
              <a:rPr lang="nl-NL" dirty="0"/>
              <a:t>Lucy Reijnen</a:t>
            </a:r>
          </a:p>
          <a:p>
            <a:r>
              <a:rPr lang="nl-NL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98460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6BED-3799-9830-C465-4DF1B740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3F82A01-C571-3565-1F34-DD33EA0E7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3648" r="2382"/>
          <a:stretch>
            <a:fillRect/>
          </a:stretch>
        </p:blipFill>
        <p:spPr>
          <a:xfrm rot="2937072">
            <a:off x="8457889" y="964378"/>
            <a:ext cx="4024774" cy="2520000"/>
          </a:xfrm>
          <a:prstGeom prst="rect">
            <a:avLst/>
          </a:prstGeom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2CC78B6A-FFBD-FB60-CBFC-D7EE268CB6C0}"/>
              </a:ext>
            </a:extLst>
          </p:cNvPr>
          <p:cNvSpPr txBox="1">
            <a:spLocks/>
          </p:cNvSpPr>
          <p:nvPr/>
        </p:nvSpPr>
        <p:spPr>
          <a:xfrm>
            <a:off x="3566946" y="1059776"/>
            <a:ext cx="4648200" cy="583686"/>
          </a:xfrm>
          <a:prstGeom prst="rect">
            <a:avLst/>
          </a:prstGeom>
        </p:spPr>
        <p:txBody>
          <a:bodyPr vert="horz" lIns="72000" tIns="108000" rIns="72000" bIns="3600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Fellix"/>
              <a:ea typeface="+mj-ea"/>
              <a:cs typeface="+mj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3018C5-A4C7-77E7-5475-2A21DF8597E7}"/>
              </a:ext>
            </a:extLst>
          </p:cNvPr>
          <p:cNvSpPr txBox="1"/>
          <p:nvPr/>
        </p:nvSpPr>
        <p:spPr>
          <a:xfrm>
            <a:off x="874282" y="1582996"/>
            <a:ext cx="86165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nl-NL" b="1" dirty="0"/>
          </a:p>
          <a:p>
            <a:pPr>
              <a:buNone/>
            </a:pPr>
            <a:r>
              <a:rPr lang="nl-NL" sz="2400" dirty="0"/>
              <a:t>Influencers zeggen dat ze je helpen om te "ontsnappen“.</a:t>
            </a:r>
          </a:p>
          <a:p>
            <a:pPr>
              <a:buNone/>
            </a:pPr>
            <a:r>
              <a:rPr lang="nl-NL" sz="2400" dirty="0"/>
              <a:t>Je moet breken met de normale regels van de maatschappij: </a:t>
            </a:r>
          </a:p>
          <a:p>
            <a:pPr>
              <a:buNone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Financiële onafhankelijkheid: Heel veel geld verdienen (vaak via hún producten of hún online cursussen), zodat je geen baas meer nodig hebt.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Fysieke kracht: Extreem veel sporten en mentaal onbreekbaar worden.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Kritisch zijn op alles: Geen overheersende meningen of regels meer geloven (behalve die van de influencer zelf).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D89B0C7-29FB-E73F-45C4-38150BBA079D}"/>
              </a:ext>
            </a:extLst>
          </p:cNvPr>
          <p:cNvSpPr txBox="1"/>
          <p:nvPr/>
        </p:nvSpPr>
        <p:spPr>
          <a:xfrm>
            <a:off x="2091559" y="875110"/>
            <a:ext cx="80824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7030A0"/>
                </a:solidFill>
                <a:latin typeface="+mj-lt"/>
              </a:rPr>
              <a:t>"Ontsnappen uit de Matrix"</a:t>
            </a:r>
            <a:endParaRPr lang="nl-NL" sz="4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6037411F-9031-B5E6-6864-42A259E1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</p:spTree>
    <p:extLst>
      <p:ext uri="{BB962C8B-B14F-4D97-AF65-F5344CB8AC3E}">
        <p14:creationId xmlns:p14="http://schemas.microsoft.com/office/powerpoint/2010/main" val="183382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AEB99-E4C7-321F-347C-DDB10EC6D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A07CC116-AEE7-D11C-B614-EB64D3EF4596}"/>
              </a:ext>
            </a:extLst>
          </p:cNvPr>
          <p:cNvSpPr txBox="1">
            <a:spLocks/>
          </p:cNvSpPr>
          <p:nvPr/>
        </p:nvSpPr>
        <p:spPr>
          <a:xfrm>
            <a:off x="2039007" y="674392"/>
            <a:ext cx="7493875" cy="583686"/>
          </a:xfrm>
          <a:prstGeom prst="rect">
            <a:avLst/>
          </a:prstGeom>
        </p:spPr>
        <p:txBody>
          <a:bodyPr vert="horz" lIns="72000" tIns="108000" rIns="72000" bIns="3600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9E4AC4-A77C-0659-0D2F-27951256B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414337"/>
            <a:ext cx="7296150" cy="6029325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4F2A0B-E44B-DB51-F82F-43241D9F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</p:spTree>
    <p:extLst>
      <p:ext uri="{BB962C8B-B14F-4D97-AF65-F5344CB8AC3E}">
        <p14:creationId xmlns:p14="http://schemas.microsoft.com/office/powerpoint/2010/main" val="252651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0DB18-CEA7-7710-6C86-309CAAD97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D5092FF-F40D-6A50-ADE5-8611F9D84A4F}"/>
              </a:ext>
            </a:extLst>
          </p:cNvPr>
          <p:cNvSpPr txBox="1"/>
          <p:nvPr/>
        </p:nvSpPr>
        <p:spPr>
          <a:xfrm>
            <a:off x="7115503" y="285682"/>
            <a:ext cx="5171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7030A0"/>
                </a:solidFill>
                <a:latin typeface="+mj-lt"/>
              </a:rPr>
              <a:t>Giftige manosfeer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A65248C-A2EA-53E7-B463-15FE6B4271AC}"/>
              </a:ext>
            </a:extLst>
          </p:cNvPr>
          <p:cNvSpPr txBox="1"/>
          <p:nvPr/>
        </p:nvSpPr>
        <p:spPr>
          <a:xfrm>
            <a:off x="6611007" y="1178067"/>
            <a:ext cx="5580993" cy="5579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/>
              <a:t>Kan leiden tot: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Meer zwart-witdenken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Druk om altijd stoer, sterk of populair te zijn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Denken dat emoties tonen zwak is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Stereotypen over jongens en meisjes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Terug naar traditionele rolverdeling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De man als dominante leider en de vrouw in een ondersteunende rol </a:t>
            </a:r>
          </a:p>
          <a:p>
            <a:pPr>
              <a:lnSpc>
                <a:spcPct val="150000"/>
              </a:lnSpc>
            </a:pPr>
            <a:endParaRPr lang="nl-NL" sz="240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DED1BFF-89AB-9EF2-7504-4662E525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100" dirty="0"/>
              <a:t>©Kieresoe 2026 Lucy Reijnen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F7AC3CF-9116-CFAF-E432-94909D73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11" y="285682"/>
            <a:ext cx="6255062" cy="620789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0A97BD7-DC6B-D573-B81F-4543C3F48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r="5149"/>
          <a:stretch>
            <a:fillRect/>
          </a:stretch>
        </p:blipFill>
        <p:spPr>
          <a:xfrm>
            <a:off x="384327" y="1629000"/>
            <a:ext cx="581363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9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D3EBF-56FD-16EC-296F-DB7733129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94488FD-FA3B-AAB3-A7C1-61DD14FDB2DF}"/>
              </a:ext>
            </a:extLst>
          </p:cNvPr>
          <p:cNvSpPr txBox="1"/>
          <p:nvPr/>
        </p:nvSpPr>
        <p:spPr>
          <a:xfrm>
            <a:off x="439815" y="1356338"/>
            <a:ext cx="4510557" cy="4471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/>
              <a:t>Extreme meningen krijgen veel  aandacht </a:t>
            </a:r>
          </a:p>
          <a:p>
            <a:pPr>
              <a:lnSpc>
                <a:spcPct val="150000"/>
              </a:lnSpc>
            </a:pPr>
            <a:endParaRPr lang="nl-NL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Blijf kritisch nadenken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Ga respectvol met elkaar 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Geloof niet meteen alles wat online staat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FB738F15-0132-660E-CFEB-FEF1E0D63B6E}"/>
              </a:ext>
            </a:extLst>
          </p:cNvPr>
          <p:cNvSpPr txBox="1">
            <a:spLocks/>
          </p:cNvSpPr>
          <p:nvPr/>
        </p:nvSpPr>
        <p:spPr>
          <a:xfrm>
            <a:off x="743301" y="604486"/>
            <a:ext cx="4648200" cy="583686"/>
          </a:xfrm>
          <a:prstGeom prst="rect">
            <a:avLst/>
          </a:prstGeom>
        </p:spPr>
        <p:txBody>
          <a:bodyPr vert="horz" lIns="72000" tIns="108000" rIns="72000" bIns="3600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sz="4400" dirty="0">
                <a:solidFill>
                  <a:srgbClr val="7030A0"/>
                </a:solidFill>
              </a:rPr>
              <a:t>Sociale media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ellix"/>
              <a:ea typeface="+mj-ea"/>
              <a:cs typeface="+mj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734203B-E1F8-727F-2474-B0D5D880CB0E}"/>
              </a:ext>
            </a:extLst>
          </p:cNvPr>
          <p:cNvSpPr txBox="1"/>
          <p:nvPr/>
        </p:nvSpPr>
        <p:spPr>
          <a:xfrm>
            <a:off x="5536675" y="254507"/>
            <a:ext cx="6464825" cy="6421582"/>
          </a:xfrm>
          <a:prstGeom prst="rect">
            <a:avLst/>
          </a:prstGeom>
          <a:solidFill>
            <a:srgbClr val="F1CBEC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D9E9DC4-5F5A-C0BB-A3CC-68914CC64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25" y="801736"/>
            <a:ext cx="6464825" cy="5400000"/>
          </a:xfrm>
          <a:prstGeom prst="rect">
            <a:avLst/>
          </a:prstGeom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C77FEBA6-AB9B-E197-B0BC-7E46931D4F10}"/>
              </a:ext>
            </a:extLst>
          </p:cNvPr>
          <p:cNvSpPr txBox="1">
            <a:spLocks/>
          </p:cNvSpPr>
          <p:nvPr/>
        </p:nvSpPr>
        <p:spPr>
          <a:xfrm>
            <a:off x="743301" y="2845314"/>
            <a:ext cx="1568975" cy="583686"/>
          </a:xfrm>
          <a:prstGeom prst="rect">
            <a:avLst/>
          </a:prstGeom>
        </p:spPr>
        <p:txBody>
          <a:bodyPr vert="horz" lIns="72000" tIns="108000" rIns="72000" bIns="3600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sz="4400" dirty="0">
                <a:solidFill>
                  <a:srgbClr val="7030A0"/>
                </a:solidFill>
              </a:rPr>
              <a:t>Dus: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ellix"/>
              <a:ea typeface="+mj-ea"/>
              <a:cs typeface="+mj-cs"/>
            </a:endParaRPr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65709BF2-4EAC-87C6-E9BA-E1C199A9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</p:spTree>
    <p:extLst>
      <p:ext uri="{BB962C8B-B14F-4D97-AF65-F5344CB8AC3E}">
        <p14:creationId xmlns:p14="http://schemas.microsoft.com/office/powerpoint/2010/main" val="133867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93197-B0D8-EFEB-2A7A-25AB75AE4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1945" y="181529"/>
            <a:ext cx="4352544" cy="876491"/>
          </a:xfrm>
        </p:spPr>
        <p:txBody>
          <a:bodyPr>
            <a:normAutofit fontScale="90000"/>
          </a:bodyPr>
          <a:lstStyle/>
          <a:p>
            <a:r>
              <a:rPr lang="nl-NL" sz="4900" b="1" dirty="0">
                <a:solidFill>
                  <a:srgbClr val="7030A0"/>
                </a:solidFill>
              </a:rPr>
              <a:t>Bronnen</a:t>
            </a:r>
            <a:r>
              <a:rPr lang="nl-NL" dirty="0"/>
              <a:t>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FDFA3364-B457-2257-2798-678B62046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60" y="1151446"/>
            <a:ext cx="11643360" cy="557002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NJI. (2026, 5 15). </a:t>
            </a:r>
            <a:r>
              <a:rPr lang="nl-NL" i="1" dirty="0"/>
              <a:t>De impact van de manosfeer</a:t>
            </a:r>
            <a:r>
              <a:rPr lang="nl-NL" dirty="0"/>
              <a:t>. Opgehaald van NJI: https://www.nji.nl/kennis/radicalisering/de-impact-van-de-manosphere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i="1" dirty="0"/>
              <a:t>Onderzoek naar invloed </a:t>
            </a:r>
            <a:r>
              <a:rPr lang="nl-NL" i="1" dirty="0" err="1"/>
              <a:t>manosphere</a:t>
            </a:r>
            <a:r>
              <a:rPr lang="nl-NL" dirty="0"/>
              <a:t>. (2026). Opgehaald van School en veiligheid: https://www.schoolenveiligheid.nl/news/onderzoek-manosphere-onderwijs/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Ribeiro, M. H. (2020). The Evolution of the Manosphere Across the Web. </a:t>
            </a:r>
            <a:r>
              <a:rPr lang="nl-NL" i="1" dirty="0"/>
              <a:t>The </a:t>
            </a:r>
            <a:r>
              <a:rPr lang="nl-NL" i="1" dirty="0" err="1"/>
              <a:t>Evolution</a:t>
            </a:r>
            <a:r>
              <a:rPr lang="nl-NL" i="1" dirty="0"/>
              <a:t> of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Manosphere</a:t>
            </a:r>
            <a:r>
              <a:rPr lang="nl-NL" i="1" dirty="0"/>
              <a:t> </a:t>
            </a:r>
            <a:r>
              <a:rPr lang="nl-NL" i="1" dirty="0" err="1"/>
              <a:t>Across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Web.</a:t>
            </a:r>
            <a:r>
              <a:rPr lang="nl-NL" dirty="0"/>
              <a:t>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Reijnen, L. (2026). </a:t>
            </a:r>
            <a:r>
              <a:rPr lang="nl-NL" i="1" dirty="0"/>
              <a:t>Manosfeer.</a:t>
            </a:r>
            <a:r>
              <a:rPr lang="nl-NL" dirty="0"/>
              <a:t> Opgehaald van Kieresoe: https://www.kieresoe.nl/wp-content/uploads/2026/05/De-manosphere-artikel.pdf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algn="l"/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2484531-58A1-FBB0-B23E-D74EBE37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</p:spTree>
    <p:extLst>
      <p:ext uri="{BB962C8B-B14F-4D97-AF65-F5344CB8AC3E}">
        <p14:creationId xmlns:p14="http://schemas.microsoft.com/office/powerpoint/2010/main" val="217371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7280C-CD5B-6F52-691D-61A9BCED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986" y="294290"/>
            <a:ext cx="3141280" cy="89828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Manosfeer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4ACF01-68A6-C4FE-5F1D-0AC2382A7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13" y="1038876"/>
            <a:ext cx="7702732" cy="5362122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9C05D7-65D4-4989-486D-4F77B035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3855"/>
            <a:ext cx="4114800" cy="365125"/>
          </a:xfrm>
        </p:spPr>
        <p:txBody>
          <a:bodyPr/>
          <a:lstStyle/>
          <a:p>
            <a:r>
              <a:rPr lang="nl-NL" dirty="0"/>
              <a:t>©Kieresoe 2026 Lucy Reijnen</a:t>
            </a:r>
          </a:p>
        </p:txBody>
      </p:sp>
    </p:spTree>
    <p:extLst>
      <p:ext uri="{BB962C8B-B14F-4D97-AF65-F5344CB8AC3E}">
        <p14:creationId xmlns:p14="http://schemas.microsoft.com/office/powerpoint/2010/main" val="300593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0AA3ADD-92ED-449C-1521-DFB0F6E2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92C195E-319F-71E4-36D7-8C0BCC113535}"/>
              </a:ext>
            </a:extLst>
          </p:cNvPr>
          <p:cNvSpPr txBox="1"/>
          <p:nvPr/>
        </p:nvSpPr>
        <p:spPr>
          <a:xfrm>
            <a:off x="436179" y="1166842"/>
            <a:ext cx="113196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/>
              <a:t>Nut:</a:t>
            </a:r>
          </a:p>
          <a:p>
            <a:pPr algn="just"/>
            <a:r>
              <a:rPr lang="nl-NL" sz="24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400" b="1" dirty="0"/>
              <a:t>Gerichte inspiratie:</a:t>
            </a:r>
            <a:r>
              <a:rPr lang="nl-NL" sz="2400" dirty="0"/>
              <a:t> Ze kunnen je stimuleren om actie te ondernemen, zoals regelmatiger sporten, bewuster eten of structuur aanbrengen in je dag.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Toegankelijke kennis:</a:t>
            </a:r>
            <a:r>
              <a:rPr lang="nl-NL" sz="2400" dirty="0"/>
              <a:t> Ze vertalen ingewikkelde thema’s, van financiën tot mentale gezondheid, naar korte, begrijpelijke video’s.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Verbinding:</a:t>
            </a:r>
            <a:r>
              <a:rPr lang="nl-NL" sz="2400" dirty="0"/>
              <a:t> Ze creëren </a:t>
            </a:r>
            <a:r>
              <a:rPr lang="nl-NL" sz="2400" dirty="0" err="1"/>
              <a:t>community's</a:t>
            </a:r>
            <a:r>
              <a:rPr lang="nl-NL" sz="2400" dirty="0"/>
              <a:t> rondom specifieke interesses.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b="1" dirty="0"/>
              <a:t>Maar: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Influencers kunnen ideeën geven maar het is belangrijk om zelf keuzes te maken.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Haal inspiratie online maar bepaal uiteindelijk zelf wat bij jou past.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Blijf kritisch.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5FE8420-CDF0-F55D-37DE-366FB97E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752" y="278090"/>
            <a:ext cx="10515600" cy="927647"/>
          </a:xfrm>
        </p:spPr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Influencers goed of fout?</a:t>
            </a:r>
          </a:p>
        </p:txBody>
      </p:sp>
    </p:spTree>
    <p:extLst>
      <p:ext uri="{BB962C8B-B14F-4D97-AF65-F5344CB8AC3E}">
        <p14:creationId xmlns:p14="http://schemas.microsoft.com/office/powerpoint/2010/main" val="232953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5D2EF-D17A-BF62-1E4D-37340B3A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EE0C0D1-D5D8-2B9A-2FA6-7AC1401F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©Kieresoe 2026 Lucy Reijnen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975D74F-F525-D8B6-EDB2-728BABA4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77377"/>
              </p:ext>
            </p:extLst>
          </p:nvPr>
        </p:nvGraphicFramePr>
        <p:xfrm>
          <a:off x="1051034" y="1082406"/>
          <a:ext cx="10363199" cy="50176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80185">
                  <a:extLst>
                    <a:ext uri="{9D8B030D-6E8A-4147-A177-3AD203B41FA5}">
                      <a16:colId xmlns:a16="http://schemas.microsoft.com/office/drawing/2014/main" val="432392702"/>
                    </a:ext>
                  </a:extLst>
                </a:gridCol>
                <a:gridCol w="2812685">
                  <a:extLst>
                    <a:ext uri="{9D8B030D-6E8A-4147-A177-3AD203B41FA5}">
                      <a16:colId xmlns:a16="http://schemas.microsoft.com/office/drawing/2014/main" val="2813925149"/>
                    </a:ext>
                  </a:extLst>
                </a:gridCol>
                <a:gridCol w="2147683">
                  <a:extLst>
                    <a:ext uri="{9D8B030D-6E8A-4147-A177-3AD203B41FA5}">
                      <a16:colId xmlns:a16="http://schemas.microsoft.com/office/drawing/2014/main" val="2288994104"/>
                    </a:ext>
                  </a:extLst>
                </a:gridCol>
                <a:gridCol w="2922646">
                  <a:extLst>
                    <a:ext uri="{9D8B030D-6E8A-4147-A177-3AD203B41FA5}">
                      <a16:colId xmlns:a16="http://schemas.microsoft.com/office/drawing/2014/main" val="4273995158"/>
                    </a:ext>
                  </a:extLst>
                </a:gridCol>
              </a:tblGrid>
              <a:tr h="836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1" kern="100" dirty="0">
                          <a:effectLst/>
                        </a:rPr>
                        <a:t>Soort influencer</a:t>
                      </a:r>
                      <a:endParaRPr lang="nl-NL" sz="20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1" kern="100" dirty="0">
                          <a:effectLst/>
                        </a:rPr>
                        <a:t>Waar gaat de content over?</a:t>
                      </a:r>
                      <a:endParaRPr lang="nl-NL" sz="20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1" kern="100">
                          <a:effectLst/>
                        </a:rPr>
                        <a:t>Positieve kant</a:t>
                      </a:r>
                      <a:endParaRPr lang="nl-NL" sz="20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1" kern="100" dirty="0">
                          <a:effectLst/>
                        </a:rPr>
                        <a:t>Mogelijk risico</a:t>
                      </a:r>
                      <a:endParaRPr lang="nl-NL" sz="20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735219"/>
                  </a:ext>
                </a:extLst>
              </a:tr>
              <a:tr h="836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Lifestyle-influencers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Dagelijks leven, reizen, mode, routines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Inspiratie en entertainment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Vergelijkingsdruk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4400015"/>
                  </a:ext>
                </a:extLst>
              </a:tr>
              <a:tr h="836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Manosfeer influencers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Mannelijkheid, status, relaties, discipline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Zelfvertrouwen en motivatie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Stereotypes en extreme ideeën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292677"/>
                  </a:ext>
                </a:extLst>
              </a:tr>
              <a:tr h="836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 err="1">
                          <a:effectLst/>
                        </a:rPr>
                        <a:t>Self-improvement</a:t>
                      </a:r>
                      <a:r>
                        <a:rPr lang="nl-NL" sz="2000" kern="100" dirty="0">
                          <a:effectLst/>
                        </a:rPr>
                        <a:t> influencers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Discipline, sport, succes, productiviteit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>
                          <a:effectLst/>
                        </a:rPr>
                        <a:t>Motivatie en structuur</a:t>
                      </a:r>
                      <a:endParaRPr lang="nl-NL" sz="2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Prestatiedruk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9780587"/>
                  </a:ext>
                </a:extLst>
              </a:tr>
              <a:tr h="836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>
                          <a:effectLst/>
                        </a:rPr>
                        <a:t>Entertainment influencers</a:t>
                      </a:r>
                      <a:endParaRPr lang="nl-NL" sz="2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Humor, </a:t>
                      </a:r>
                      <a:r>
                        <a:rPr lang="nl-NL" sz="2000" kern="100" dirty="0" err="1">
                          <a:effectLst/>
                        </a:rPr>
                        <a:t>gaming</a:t>
                      </a:r>
                      <a:r>
                        <a:rPr lang="nl-NL" sz="2000" kern="100" dirty="0">
                          <a:effectLst/>
                        </a:rPr>
                        <a:t>, </a:t>
                      </a:r>
                      <a:r>
                        <a:rPr lang="nl-NL" sz="2000" kern="100" dirty="0" err="1">
                          <a:effectLst/>
                        </a:rPr>
                        <a:t>challenges</a:t>
                      </a:r>
                      <a:r>
                        <a:rPr lang="nl-NL" sz="2000" kern="100" dirty="0">
                          <a:effectLst/>
                        </a:rPr>
                        <a:t>, </a:t>
                      </a:r>
                      <a:r>
                        <a:rPr lang="nl-NL" sz="2000" kern="100" dirty="0" err="1">
                          <a:effectLst/>
                        </a:rPr>
                        <a:t>memes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Ontspanning en plezier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Aandacht zoeken / online trends kopiëren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051446"/>
                  </a:ext>
                </a:extLst>
              </a:tr>
              <a:tr h="836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>
                          <a:effectLst/>
                        </a:rPr>
                        <a:t>Beauty-influencers</a:t>
                      </a:r>
                      <a:endParaRPr lang="nl-NL" sz="2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Uiterlijk, make-up, verzorging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>
                          <a:effectLst/>
                        </a:rPr>
                        <a:t>Creativiteit en tips</a:t>
                      </a:r>
                      <a:endParaRPr lang="nl-NL" sz="20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</a:rPr>
                        <a:t>Onzekerheid over uiterlijk</a:t>
                      </a:r>
                      <a:endParaRPr lang="nl-NL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03207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3CE9EAAF-FFB6-F036-CD9B-905403715CAB}"/>
              </a:ext>
            </a:extLst>
          </p:cNvPr>
          <p:cNvSpPr txBox="1">
            <a:spLocks/>
          </p:cNvSpPr>
          <p:nvPr/>
        </p:nvSpPr>
        <p:spPr>
          <a:xfrm>
            <a:off x="1195552" y="0"/>
            <a:ext cx="10515600" cy="9276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7030A0"/>
                </a:solidFill>
              </a:rPr>
              <a:t>Soorten influencers</a:t>
            </a:r>
          </a:p>
        </p:txBody>
      </p:sp>
    </p:spTree>
    <p:extLst>
      <p:ext uri="{BB962C8B-B14F-4D97-AF65-F5344CB8AC3E}">
        <p14:creationId xmlns:p14="http://schemas.microsoft.com/office/powerpoint/2010/main" val="281818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590D6-964A-79FD-AB86-0E088F2DA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6405" y="298705"/>
            <a:ext cx="4184488" cy="815531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7030A0"/>
                </a:solidFill>
              </a:rPr>
              <a:t>Manosfeer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A30D0374-656F-CE92-0CB0-165EEE0AF50A}"/>
              </a:ext>
            </a:extLst>
          </p:cNvPr>
          <p:cNvSpPr txBox="1">
            <a:spLocks/>
          </p:cNvSpPr>
          <p:nvPr/>
        </p:nvSpPr>
        <p:spPr>
          <a:xfrm>
            <a:off x="388758" y="1246526"/>
            <a:ext cx="11119103" cy="478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nl-NL" sz="28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87017A2-33B2-CDE4-5F03-70E366001C58}"/>
              </a:ext>
            </a:extLst>
          </p:cNvPr>
          <p:cNvSpPr txBox="1"/>
          <p:nvPr/>
        </p:nvSpPr>
        <p:spPr>
          <a:xfrm>
            <a:off x="6358759" y="1468117"/>
            <a:ext cx="488731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verzamelnaam voor sociale media, podcasts en platforms die zich richten op jongens en mannen.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Influencers binnen deze wereld bereiken miljoenen jongeren via </a:t>
            </a:r>
            <a:r>
              <a:rPr lang="nl-NL" sz="2800" dirty="0" err="1"/>
              <a:t>TikTok</a:t>
            </a:r>
            <a:r>
              <a:rPr lang="nl-NL" sz="2800" dirty="0"/>
              <a:t>, YouTube en Instagram.</a:t>
            </a:r>
          </a:p>
          <a:p>
            <a:pPr>
              <a:buNone/>
            </a:pPr>
            <a:endParaRPr lang="nl-NL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C97A38-BA37-946C-99E8-817A583E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88" y="1114236"/>
            <a:ext cx="4344006" cy="4839375"/>
          </a:xfrm>
          <a:prstGeom prst="rect">
            <a:avLst/>
          </a:prstGeom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BBDF702-90AE-3709-B25F-24C3E1DE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</p:spTree>
    <p:extLst>
      <p:ext uri="{BB962C8B-B14F-4D97-AF65-F5344CB8AC3E}">
        <p14:creationId xmlns:p14="http://schemas.microsoft.com/office/powerpoint/2010/main" val="390701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75B8D-A3FB-D84E-DED9-0BD9EDCA6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25867-6C09-D916-61CC-64A2D50A6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474" y="369768"/>
            <a:ext cx="9229061" cy="815531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7030A0"/>
                </a:solidFill>
              </a:rPr>
              <a:t>Content manosfeer influencers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92844594-4977-5ACD-71BB-91F9288A8B78}"/>
              </a:ext>
            </a:extLst>
          </p:cNvPr>
          <p:cNvSpPr txBox="1">
            <a:spLocks/>
          </p:cNvSpPr>
          <p:nvPr/>
        </p:nvSpPr>
        <p:spPr>
          <a:xfrm>
            <a:off x="1182624" y="222434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5696CC09-751E-5DA2-3294-4C9443142420}"/>
              </a:ext>
            </a:extLst>
          </p:cNvPr>
          <p:cNvSpPr txBox="1">
            <a:spLocks/>
          </p:cNvSpPr>
          <p:nvPr/>
        </p:nvSpPr>
        <p:spPr>
          <a:xfrm>
            <a:off x="208092" y="1488687"/>
            <a:ext cx="4021844" cy="4782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 err="1"/>
              <a:t>Self-improvement</a:t>
            </a:r>
            <a:r>
              <a:rPr lang="nl-NL" sz="2800" b="1" dirty="0"/>
              <a:t>:</a:t>
            </a:r>
            <a:r>
              <a:rPr lang="nl-NL" sz="2800" dirty="0"/>
              <a:t> </a:t>
            </a:r>
          </a:p>
          <a:p>
            <a:pPr>
              <a:lnSpc>
                <a:spcPct val="110000"/>
              </a:lnSpc>
            </a:pPr>
            <a:r>
              <a:rPr lang="nl-NL" sz="2800" dirty="0"/>
              <a:t>focus op discipline, sport, mentale weerbaarheid, succes en zelfstandigheid. </a:t>
            </a:r>
          </a:p>
          <a:p>
            <a:pPr>
              <a:lnSpc>
                <a:spcPct val="110000"/>
              </a:lnSpc>
            </a:pPr>
            <a:endParaRPr lang="nl-NL" sz="2800" dirty="0"/>
          </a:p>
          <a:p>
            <a:pPr>
              <a:lnSpc>
                <a:spcPct val="110000"/>
              </a:lnSpc>
            </a:pPr>
            <a:r>
              <a:rPr lang="nl-NL" sz="2800" b="1" dirty="0"/>
              <a:t>Ideologische kant:</a:t>
            </a:r>
            <a:r>
              <a:rPr lang="nl-NL" sz="2800" dirty="0"/>
              <a:t> </a:t>
            </a:r>
          </a:p>
          <a:p>
            <a:pPr>
              <a:lnSpc>
                <a:spcPct val="110000"/>
              </a:lnSpc>
            </a:pPr>
            <a:r>
              <a:rPr lang="nl-NL" sz="2800" dirty="0"/>
              <a:t>sterke kritiek op moderne genderrollen, feminisme en de huidige maatschappij, vaak met zwart-witbeelden over mannen en vrouwen.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4BEFDC-2062-594D-CE40-DC3841BA1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35" y="1923106"/>
            <a:ext cx="7346059" cy="3488866"/>
          </a:xfrm>
          <a:prstGeom prst="rect">
            <a:avLst/>
          </a:prstGeom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CD062DF-3695-203E-AEBD-5451E933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</p:spTree>
    <p:extLst>
      <p:ext uri="{BB962C8B-B14F-4D97-AF65-F5344CB8AC3E}">
        <p14:creationId xmlns:p14="http://schemas.microsoft.com/office/powerpoint/2010/main" val="249757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8C3E000-1925-1EEA-F6D9-3DCAE89111E3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1CB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274F8F-595E-8AD5-B94F-C01691BC8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4976" y="185597"/>
            <a:ext cx="5907024" cy="949643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7030A0"/>
                </a:solidFill>
              </a:rPr>
              <a:t>aantrekkingskracht</a:t>
            </a:r>
          </a:p>
        </p:txBody>
      </p:sp>
      <p:sp>
        <p:nvSpPr>
          <p:cNvPr id="13" name="Tijdelijke aanduiding voor inhoud 4">
            <a:extLst>
              <a:ext uri="{FF2B5EF4-FFF2-40B4-BE49-F238E27FC236}">
                <a16:creationId xmlns:a16="http://schemas.microsoft.com/office/drawing/2014/main" id="{E32958E6-6C87-13D9-E2EE-B641503B31D5}"/>
              </a:ext>
            </a:extLst>
          </p:cNvPr>
          <p:cNvSpPr txBox="1">
            <a:spLocks/>
          </p:cNvSpPr>
          <p:nvPr/>
        </p:nvSpPr>
        <p:spPr>
          <a:xfrm>
            <a:off x="6439365" y="1280624"/>
            <a:ext cx="5522975" cy="487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Duidelijke boodschappen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Succesbeelden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Grappige of extreme filmpjes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Sterke online persoonlijkheden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Sociale media-algoritmes versterken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Vergelijkbare content verschijnt steeds opnieuw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Er ontstaat een eenzijdige online omgeving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1DCF987-30C9-B46D-60AC-16FC1AB92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1815"/>
          <a:stretch>
            <a:fillRect/>
          </a:stretch>
        </p:blipFill>
        <p:spPr>
          <a:xfrm>
            <a:off x="220717" y="471232"/>
            <a:ext cx="5696608" cy="5513659"/>
          </a:xfrm>
          <a:prstGeom prst="rect">
            <a:avLst/>
          </a:prstGeom>
        </p:spPr>
      </p:pic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FEDC8D8E-9422-3710-7FF0-29D48414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2472" y="6381635"/>
            <a:ext cx="4114800" cy="365125"/>
          </a:xfrm>
        </p:spPr>
        <p:txBody>
          <a:bodyPr/>
          <a:lstStyle/>
          <a:p>
            <a:r>
              <a:rPr lang="nl-NL" dirty="0"/>
              <a:t>©Kieresoe 2026 Lucy Reijnen</a:t>
            </a:r>
          </a:p>
        </p:txBody>
      </p:sp>
    </p:spTree>
    <p:extLst>
      <p:ext uri="{BB962C8B-B14F-4D97-AF65-F5344CB8AC3E}">
        <p14:creationId xmlns:p14="http://schemas.microsoft.com/office/powerpoint/2010/main" val="344174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2793A-5D99-71CF-F2A9-4DFC23099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4">
            <a:extLst>
              <a:ext uri="{FF2B5EF4-FFF2-40B4-BE49-F238E27FC236}">
                <a16:creationId xmlns:a16="http://schemas.microsoft.com/office/drawing/2014/main" id="{0E66639E-0A64-A3D8-B6BD-28CCE02D3FA1}"/>
              </a:ext>
            </a:extLst>
          </p:cNvPr>
          <p:cNvSpPr txBox="1">
            <a:spLocks/>
          </p:cNvSpPr>
          <p:nvPr/>
        </p:nvSpPr>
        <p:spPr>
          <a:xfrm>
            <a:off x="4414345" y="1172645"/>
            <a:ext cx="2816772" cy="38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defRPr/>
            </a:pPr>
            <a:r>
              <a:rPr lang="nl-NL" sz="2800" b="1" dirty="0">
                <a:solidFill>
                  <a:srgbClr val="7030A0"/>
                </a:solidFill>
              </a:rPr>
              <a:t>"Wij versus Zij"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7E53ADC-27D4-14BE-A430-4094A5370CB9}"/>
              </a:ext>
            </a:extLst>
          </p:cNvPr>
          <p:cNvSpPr txBox="1"/>
          <p:nvPr/>
        </p:nvSpPr>
        <p:spPr>
          <a:xfrm>
            <a:off x="698222" y="1736643"/>
            <a:ext cx="11493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NL" sz="2400" dirty="0"/>
              <a:t>Ze beweren dat zij de </a:t>
            </a:r>
            <a:r>
              <a:rPr lang="nl-NL" sz="2400" i="1" dirty="0"/>
              <a:t>enige</a:t>
            </a:r>
            <a:r>
              <a:rPr lang="nl-NL" sz="2400" dirty="0"/>
              <a:t> waarheid spreken en dat de rest (school, media, ouders) liegt. 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15794D1-E11A-1E89-23D9-3BC269BFDD5A}"/>
              </a:ext>
            </a:extLst>
          </p:cNvPr>
          <p:cNvSpPr txBox="1">
            <a:spLocks/>
          </p:cNvSpPr>
          <p:nvPr/>
        </p:nvSpPr>
        <p:spPr>
          <a:xfrm>
            <a:off x="3839501" y="2251947"/>
            <a:ext cx="4648200" cy="583686"/>
          </a:xfrm>
          <a:prstGeom prst="rect">
            <a:avLst/>
          </a:prstGeom>
        </p:spPr>
        <p:txBody>
          <a:bodyPr vert="horz" lIns="72000" tIns="108000" rIns="72000" bIns="3600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sz="2800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nl-NL" sz="2800" dirty="0">
                <a:solidFill>
                  <a:srgbClr val="7030A0"/>
                </a:solidFill>
              </a:rPr>
              <a:t>“De Echokamer”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ellix"/>
              <a:ea typeface="+mj-ea"/>
              <a:cs typeface="+mj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D826818-0F4D-1117-7B67-7AA0085EE26B}"/>
              </a:ext>
            </a:extLst>
          </p:cNvPr>
          <p:cNvSpPr txBox="1"/>
          <p:nvPr/>
        </p:nvSpPr>
        <p:spPr>
          <a:xfrm>
            <a:off x="698222" y="2716140"/>
            <a:ext cx="10489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Door de algoritmes zien jongeren steeds dezelfde extreme meningen, waardoor ze gaan geloven dat "iedereen" zo denkt. </a:t>
            </a: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44EB8316-8D3C-2D83-3F43-66B888765AC6}"/>
              </a:ext>
            </a:extLst>
          </p:cNvPr>
          <p:cNvSpPr txBox="1">
            <a:spLocks/>
          </p:cNvSpPr>
          <p:nvPr/>
        </p:nvSpPr>
        <p:spPr>
          <a:xfrm>
            <a:off x="4309243" y="3552139"/>
            <a:ext cx="3026977" cy="583686"/>
          </a:xfrm>
          <a:prstGeom prst="rect">
            <a:avLst/>
          </a:prstGeom>
        </p:spPr>
        <p:txBody>
          <a:bodyPr vert="horz" lIns="72000" tIns="108000" rIns="72000" bIns="3600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sz="2800" dirty="0">
                <a:solidFill>
                  <a:srgbClr val="7030A0"/>
                </a:solidFill>
              </a:rPr>
              <a:t>"Echte Vrijheid"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ellix"/>
              <a:ea typeface="+mj-ea"/>
              <a:cs typeface="+mj-cs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C531CB6-1497-C8C0-1944-9FEE10E28AE5}"/>
              </a:ext>
            </a:extLst>
          </p:cNvPr>
          <p:cNvSpPr txBox="1"/>
          <p:nvPr/>
        </p:nvSpPr>
        <p:spPr>
          <a:xfrm>
            <a:off x="698222" y="4111135"/>
            <a:ext cx="10589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Strikte handleidingen: Ze beloven "vrijheid", maar eisen dat je je precies zo kleedt, gedraagt en praat als zij.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266CC1A-94EF-2F71-7990-FCD6DCDB981F}"/>
              </a:ext>
            </a:extLst>
          </p:cNvPr>
          <p:cNvSpPr txBox="1"/>
          <p:nvPr/>
        </p:nvSpPr>
        <p:spPr>
          <a:xfrm>
            <a:off x="698222" y="5574734"/>
            <a:ext cx="985416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Ze maken jongeren onzeker over geld, hun status of uiterlijk en verkopen vervolgens zélf de oplossing.</a:t>
            </a:r>
          </a:p>
        </p:txBody>
      </p:sp>
      <p:sp>
        <p:nvSpPr>
          <p:cNvPr id="19" name="Titel 4">
            <a:extLst>
              <a:ext uri="{FF2B5EF4-FFF2-40B4-BE49-F238E27FC236}">
                <a16:creationId xmlns:a16="http://schemas.microsoft.com/office/drawing/2014/main" id="{E0D775E2-BD4D-BE7C-C39E-3ACD1B060DAD}"/>
              </a:ext>
            </a:extLst>
          </p:cNvPr>
          <p:cNvSpPr txBox="1">
            <a:spLocks/>
          </p:cNvSpPr>
          <p:nvPr/>
        </p:nvSpPr>
        <p:spPr>
          <a:xfrm>
            <a:off x="3648881" y="4991048"/>
            <a:ext cx="3804745" cy="583686"/>
          </a:xfrm>
          <a:prstGeom prst="rect">
            <a:avLst/>
          </a:prstGeom>
        </p:spPr>
        <p:txBody>
          <a:bodyPr vert="horz" lIns="72000" tIns="108000" rIns="72000" bIns="3600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sz="2800" dirty="0">
                <a:solidFill>
                  <a:srgbClr val="7030A0"/>
                </a:solidFill>
              </a:rPr>
              <a:t>“Angst en onzekerheid"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ellix"/>
              <a:ea typeface="+mj-ea"/>
              <a:cs typeface="+mj-cs"/>
            </a:endParaRPr>
          </a:p>
        </p:txBody>
      </p:sp>
      <p:sp>
        <p:nvSpPr>
          <p:cNvPr id="20" name="Tijdelijke aanduiding voor voettekst 19">
            <a:extLst>
              <a:ext uri="{FF2B5EF4-FFF2-40B4-BE49-F238E27FC236}">
                <a16:creationId xmlns:a16="http://schemas.microsoft.com/office/drawing/2014/main" id="{D03A8356-7ABF-CAD5-99CC-BF376BD5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bIns="0"/>
          <a:lstStyle/>
          <a:p>
            <a:r>
              <a:rPr lang="nl-NL" dirty="0"/>
              <a:t>©Kieresoe 2026 Lucy Reijnen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F855AE3-CFF6-A92F-61DF-B31F77F2A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576" y="240145"/>
            <a:ext cx="9229061" cy="815531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7030A0"/>
                </a:solidFill>
              </a:rPr>
              <a:t>Content manosfeer influencers</a:t>
            </a:r>
          </a:p>
        </p:txBody>
      </p:sp>
    </p:spTree>
    <p:extLst>
      <p:ext uri="{BB962C8B-B14F-4D97-AF65-F5344CB8AC3E}">
        <p14:creationId xmlns:p14="http://schemas.microsoft.com/office/powerpoint/2010/main" val="23423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A0209397-0825-17A5-7356-01EA6447922C}"/>
              </a:ext>
            </a:extLst>
          </p:cNvPr>
          <p:cNvSpPr txBox="1">
            <a:spLocks/>
          </p:cNvSpPr>
          <p:nvPr/>
        </p:nvSpPr>
        <p:spPr>
          <a:xfrm>
            <a:off x="4222425" y="411635"/>
            <a:ext cx="4648200" cy="583686"/>
          </a:xfrm>
          <a:prstGeom prst="rect">
            <a:avLst/>
          </a:prstGeom>
        </p:spPr>
        <p:txBody>
          <a:bodyPr vert="horz" lIns="72000" tIns="108000" rIns="72000" bIns="3600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sz="4400" dirty="0">
                <a:solidFill>
                  <a:srgbClr val="7030A0"/>
                </a:solidFill>
              </a:rPr>
              <a:t>"De Matrix"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ellix"/>
              <a:ea typeface="+mj-ea"/>
              <a:cs typeface="+mj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43ADAD4-2011-12A4-4403-6D617B19D5A3}"/>
              </a:ext>
            </a:extLst>
          </p:cNvPr>
          <p:cNvSpPr txBox="1"/>
          <p:nvPr/>
        </p:nvSpPr>
        <p:spPr>
          <a:xfrm>
            <a:off x="1485901" y="1401826"/>
            <a:ext cx="8894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/>
              <a:t>De Matrix is de maatschappij die er op is ingericht om:</a:t>
            </a:r>
            <a:r>
              <a:rPr lang="nl-N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 “arm, zwak en gehoorzaam” te houden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overheid, scholen, de media, grote techbedrijven en sociale media werken samen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Ze creëren een “nep-werkelijkheid”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b="1" dirty="0"/>
              <a:t>Het doel van de Matrix: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zorgen dat jij netjes naar school gaat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een saaie 9-tot-5-baan neemt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belasting betaalt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nooit echt rijk of vrij wordt</a:t>
            </a:r>
            <a:br>
              <a:rPr lang="nl-NL" sz="2400" b="1" dirty="0"/>
            </a:br>
            <a:endParaRPr lang="nl-NL" sz="2400" b="1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42C2026-8FFE-93B5-3524-5F59F415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2026 Lucy Reijnen</a:t>
            </a:r>
          </a:p>
        </p:txBody>
      </p:sp>
    </p:spTree>
    <p:extLst>
      <p:ext uri="{BB962C8B-B14F-4D97-AF65-F5344CB8AC3E}">
        <p14:creationId xmlns:p14="http://schemas.microsoft.com/office/powerpoint/2010/main" val="3149990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797</Words>
  <Application>Microsoft Office PowerPoint</Application>
  <PresentationFormat>Breedbeeld</PresentationFormat>
  <Paragraphs>127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Fellix</vt:lpstr>
      <vt:lpstr>Kantoorthema</vt:lpstr>
      <vt:lpstr>Manosfeer</vt:lpstr>
      <vt:lpstr>Manosfeer</vt:lpstr>
      <vt:lpstr>Influencers goed of fout?</vt:lpstr>
      <vt:lpstr>PowerPoint-presentatie</vt:lpstr>
      <vt:lpstr>Manosfeer</vt:lpstr>
      <vt:lpstr>Content manosfeer influencers</vt:lpstr>
      <vt:lpstr>aantrekkingskracht</vt:lpstr>
      <vt:lpstr>Content manosfeer influencers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Bronnen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Lucy Reijnen</dc:creator>
  <cp:lastModifiedBy>Lucy Reijnen</cp:lastModifiedBy>
  <cp:revision>3</cp:revision>
  <dcterms:created xsi:type="dcterms:W3CDTF">2026-04-04T16:05:50Z</dcterms:created>
  <dcterms:modified xsi:type="dcterms:W3CDTF">2026-05-17T10:25:21Z</dcterms:modified>
</cp:coreProperties>
</file>